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6" r:id="rId3"/>
    <p:sldId id="305" r:id="rId4"/>
    <p:sldId id="277" r:id="rId5"/>
    <p:sldId id="299" r:id="rId6"/>
    <p:sldId id="323" r:id="rId7"/>
    <p:sldId id="329" r:id="rId8"/>
    <p:sldId id="328" r:id="rId9"/>
    <p:sldId id="326" r:id="rId10"/>
    <p:sldId id="327" r:id="rId11"/>
    <p:sldId id="330" r:id="rId12"/>
    <p:sldId id="331" r:id="rId13"/>
    <p:sldId id="333" r:id="rId14"/>
    <p:sldId id="334" r:id="rId15"/>
    <p:sldId id="332" r:id="rId16"/>
    <p:sldId id="335" r:id="rId17"/>
    <p:sldId id="336" r:id="rId18"/>
    <p:sldId id="337" r:id="rId19"/>
    <p:sldId id="295" r:id="rId20"/>
    <p:sldId id="265" r:id="rId2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9F7"/>
    <a:srgbClr val="70AD47"/>
    <a:srgbClr val="718EA0"/>
    <a:srgbClr val="224D60"/>
    <a:srgbClr val="6C899B"/>
    <a:srgbClr val="F3F9FB"/>
    <a:srgbClr val="F9FCFD"/>
    <a:srgbClr val="23B0C3"/>
    <a:srgbClr val="146772"/>
    <a:srgbClr val="95E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3558CD-6F31-4D09-8D30-0AA043644F99}" v="920" dt="2024-02-15T07:23:04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6"/>
    <p:restoredTop sz="94703"/>
  </p:normalViewPr>
  <p:slideViewPr>
    <p:cSldViewPr snapToGrid="0">
      <p:cViewPr varScale="1">
        <p:scale>
          <a:sx n="105" d="100"/>
          <a:sy n="105" d="100"/>
        </p:scale>
        <p:origin x="744" y="10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윤석" userId="e4380587-cf43-477b-a754-1f250544103a" providerId="ADAL" clId="{4285E1AB-E8A8-1344-9221-4C56E33682A8}"/>
    <pc:docChg chg="undo custSel addSld delSld modSld">
      <pc:chgData name="김윤석" userId="e4380587-cf43-477b-a754-1f250544103a" providerId="ADAL" clId="{4285E1AB-E8A8-1344-9221-4C56E33682A8}" dt="2023-11-28T05:39:38.939" v="2199" actId="2696"/>
      <pc:docMkLst>
        <pc:docMk/>
      </pc:docMkLst>
      <pc:sldChg chg="del">
        <pc:chgData name="김윤석" userId="e4380587-cf43-477b-a754-1f250544103a" providerId="ADAL" clId="{4285E1AB-E8A8-1344-9221-4C56E33682A8}" dt="2023-11-22T00:51:35.638" v="0" actId="2696"/>
        <pc:sldMkLst>
          <pc:docMk/>
          <pc:sldMk cId="3852999510" sldId="316"/>
        </pc:sldMkLst>
      </pc:sldChg>
      <pc:sldChg chg="addSp delSp modSp add mod">
        <pc:chgData name="김윤석" userId="e4380587-cf43-477b-a754-1f250544103a" providerId="ADAL" clId="{4285E1AB-E8A8-1344-9221-4C56E33682A8}" dt="2023-11-28T05:30:07.203" v="1225" actId="20577"/>
        <pc:sldMkLst>
          <pc:docMk/>
          <pc:sldMk cId="3979166459" sldId="324"/>
        </pc:sldMkLst>
        <pc:spChg chg="mod">
          <ac:chgData name="김윤석" userId="e4380587-cf43-477b-a754-1f250544103a" providerId="ADAL" clId="{4285E1AB-E8A8-1344-9221-4C56E33682A8}" dt="2023-11-28T05:30:07.203" v="1225" actId="20577"/>
          <ac:spMkLst>
            <pc:docMk/>
            <pc:sldMk cId="3979166459" sldId="324"/>
            <ac:spMk id="2" creationId="{4B52EE00-FC83-9504-9FD2-14CC88AF2E52}"/>
          </ac:spMkLst>
        </pc:spChg>
        <pc:spChg chg="del mod">
          <ac:chgData name="김윤석" userId="e4380587-cf43-477b-a754-1f250544103a" providerId="ADAL" clId="{4285E1AB-E8A8-1344-9221-4C56E33682A8}" dt="2023-11-22T00:56:30.487" v="177" actId="478"/>
          <ac:spMkLst>
            <pc:docMk/>
            <pc:sldMk cId="3979166459" sldId="324"/>
            <ac:spMk id="4" creationId="{A77031EA-40EF-02BC-A733-83FD9CF6BE75}"/>
          </ac:spMkLst>
        </pc:spChg>
        <pc:spChg chg="del">
          <ac:chgData name="김윤석" userId="e4380587-cf43-477b-a754-1f250544103a" providerId="ADAL" clId="{4285E1AB-E8A8-1344-9221-4C56E33682A8}" dt="2023-11-22T01:16:47.501" v="267" actId="478"/>
          <ac:spMkLst>
            <pc:docMk/>
            <pc:sldMk cId="3979166459" sldId="324"/>
            <ac:spMk id="5" creationId="{BDA37388-18C8-DE5B-E685-4F315FA7CF16}"/>
          </ac:spMkLst>
        </pc:spChg>
        <pc:spChg chg="add mod">
          <ac:chgData name="김윤석" userId="e4380587-cf43-477b-a754-1f250544103a" providerId="ADAL" clId="{4285E1AB-E8A8-1344-9221-4C56E33682A8}" dt="2023-11-28T05:20:55.458" v="637" actId="20577"/>
          <ac:spMkLst>
            <pc:docMk/>
            <pc:sldMk cId="3979166459" sldId="324"/>
            <ac:spMk id="8" creationId="{1A60DFCB-2DF2-352D-A318-AFC6B163255F}"/>
          </ac:spMkLst>
        </pc:spChg>
        <pc:spChg chg="add del">
          <ac:chgData name="김윤석" userId="e4380587-cf43-477b-a754-1f250544103a" providerId="ADAL" clId="{4285E1AB-E8A8-1344-9221-4C56E33682A8}" dt="2023-11-28T05:27:44.410" v="925" actId="22"/>
          <ac:spMkLst>
            <pc:docMk/>
            <pc:sldMk cId="3979166459" sldId="324"/>
            <ac:spMk id="10" creationId="{43FAE6A1-2C53-76E8-EA70-1E5B0451CBAC}"/>
          </ac:spMkLst>
        </pc:spChg>
        <pc:spChg chg="del">
          <ac:chgData name="김윤석" userId="e4380587-cf43-477b-a754-1f250544103a" providerId="ADAL" clId="{4285E1AB-E8A8-1344-9221-4C56E33682A8}" dt="2023-11-22T01:20:51.571" v="497" actId="478"/>
          <ac:spMkLst>
            <pc:docMk/>
            <pc:sldMk cId="3979166459" sldId="324"/>
            <ac:spMk id="12" creationId="{545E25CE-F97A-1638-5FFB-61C174AA07AF}"/>
          </ac:spMkLst>
        </pc:spChg>
        <pc:spChg chg="mod">
          <ac:chgData name="김윤석" userId="e4380587-cf43-477b-a754-1f250544103a" providerId="ADAL" clId="{4285E1AB-E8A8-1344-9221-4C56E33682A8}" dt="2023-11-22T00:51:48.461" v="12" actId="20577"/>
          <ac:spMkLst>
            <pc:docMk/>
            <pc:sldMk cId="3979166459" sldId="324"/>
            <ac:spMk id="14" creationId="{BA37A31C-0FD4-9548-A6EB-050AEE2C1A16}"/>
          </ac:spMkLst>
        </pc:spChg>
        <pc:spChg chg="add mod">
          <ac:chgData name="김윤석" userId="e4380587-cf43-477b-a754-1f250544103a" providerId="ADAL" clId="{4285E1AB-E8A8-1344-9221-4C56E33682A8}" dt="2023-11-28T05:28:14.793" v="928"/>
          <ac:spMkLst>
            <pc:docMk/>
            <pc:sldMk cId="3979166459" sldId="324"/>
            <ac:spMk id="15" creationId="{2F6B28DA-C80E-85C0-4524-B1EC481FE86E}"/>
          </ac:spMkLst>
        </pc:spChg>
        <pc:picChg chg="del">
          <ac:chgData name="김윤석" userId="e4380587-cf43-477b-a754-1f250544103a" providerId="ADAL" clId="{4285E1AB-E8A8-1344-9221-4C56E33682A8}" dt="2023-11-22T00:56:50.201" v="246" actId="478"/>
          <ac:picMkLst>
            <pc:docMk/>
            <pc:sldMk cId="3979166459" sldId="324"/>
            <ac:picMk id="11" creationId="{591EBDFD-0144-B990-6C67-2AD72E2EA792}"/>
          </ac:picMkLst>
        </pc:picChg>
        <pc:picChg chg="add mod">
          <ac:chgData name="김윤석" userId="e4380587-cf43-477b-a754-1f250544103a" providerId="ADAL" clId="{4285E1AB-E8A8-1344-9221-4C56E33682A8}" dt="2023-11-28T05:28:10.976" v="927" actId="1076"/>
          <ac:picMkLst>
            <pc:docMk/>
            <pc:sldMk cId="3979166459" sldId="324"/>
            <ac:picMk id="13" creationId="{99F3C5DB-6935-7100-A5D6-97666B8548D1}"/>
          </ac:picMkLst>
        </pc:picChg>
      </pc:sldChg>
      <pc:sldChg chg="modSp add del mod">
        <pc:chgData name="김윤석" userId="e4380587-cf43-477b-a754-1f250544103a" providerId="ADAL" clId="{4285E1AB-E8A8-1344-9221-4C56E33682A8}" dt="2023-11-28T05:39:38.939" v="2199" actId="2696"/>
        <pc:sldMkLst>
          <pc:docMk/>
          <pc:sldMk cId="1842767716" sldId="325"/>
        </pc:sldMkLst>
        <pc:spChg chg="mod">
          <ac:chgData name="김윤석" userId="e4380587-cf43-477b-a754-1f250544103a" providerId="ADAL" clId="{4285E1AB-E8A8-1344-9221-4C56E33682A8}" dt="2023-11-22T01:51:56.878" v="504" actId="20577"/>
          <ac:spMkLst>
            <pc:docMk/>
            <pc:sldMk cId="1842767716" sldId="325"/>
            <ac:spMk id="14" creationId="{BA37A31C-0FD4-9548-A6EB-050AEE2C1A16}"/>
          </ac:spMkLst>
        </pc:spChg>
      </pc:sldChg>
      <pc:sldChg chg="addSp delSp modSp add mod">
        <pc:chgData name="김윤석" userId="e4380587-cf43-477b-a754-1f250544103a" providerId="ADAL" clId="{4285E1AB-E8A8-1344-9221-4C56E33682A8}" dt="2023-11-28T05:39:18.343" v="2198" actId="1076"/>
        <pc:sldMkLst>
          <pc:docMk/>
          <pc:sldMk cId="2430058148" sldId="326"/>
        </pc:sldMkLst>
        <pc:spChg chg="mod">
          <ac:chgData name="김윤석" userId="e4380587-cf43-477b-a754-1f250544103a" providerId="ADAL" clId="{4285E1AB-E8A8-1344-9221-4C56E33682A8}" dt="2023-11-28T05:38:52.253" v="2194" actId="20577"/>
          <ac:spMkLst>
            <pc:docMk/>
            <pc:sldMk cId="2430058148" sldId="326"/>
            <ac:spMk id="2" creationId="{4B52EE00-FC83-9504-9FD2-14CC88AF2E52}"/>
          </ac:spMkLst>
        </pc:spChg>
        <pc:spChg chg="mod">
          <ac:chgData name="김윤석" userId="e4380587-cf43-477b-a754-1f250544103a" providerId="ADAL" clId="{4285E1AB-E8A8-1344-9221-4C56E33682A8}" dt="2023-11-28T05:34:28.688" v="1302" actId="20577"/>
          <ac:spMkLst>
            <pc:docMk/>
            <pc:sldMk cId="2430058148" sldId="326"/>
            <ac:spMk id="8" creationId="{1A60DFCB-2DF2-352D-A318-AFC6B163255F}"/>
          </ac:spMkLst>
        </pc:spChg>
        <pc:picChg chg="del">
          <ac:chgData name="김윤석" userId="e4380587-cf43-477b-a754-1f250544103a" providerId="ADAL" clId="{4285E1AB-E8A8-1344-9221-4C56E33682A8}" dt="2023-11-28T05:38:53.659" v="2195" actId="478"/>
          <ac:picMkLst>
            <pc:docMk/>
            <pc:sldMk cId="2430058148" sldId="326"/>
            <ac:picMk id="13" creationId="{99F3C5DB-6935-7100-A5D6-97666B8548D1}"/>
          </ac:picMkLst>
        </pc:picChg>
        <pc:picChg chg="add mod">
          <ac:chgData name="김윤석" userId="e4380587-cf43-477b-a754-1f250544103a" providerId="ADAL" clId="{4285E1AB-E8A8-1344-9221-4C56E33682A8}" dt="2023-11-28T05:39:18.343" v="2198" actId="1076"/>
          <ac:picMkLst>
            <pc:docMk/>
            <pc:sldMk cId="2430058148" sldId="326"/>
            <ac:picMk id="1026" creationId="{FACC1D28-13C0-9809-A113-7BBA0771FA3F}"/>
          </ac:picMkLst>
        </pc:picChg>
      </pc:sldChg>
    </pc:docChg>
  </pc:docChgLst>
  <pc:docChgLst>
    <pc:chgData name="김윤석" userId="e4380587-cf43-477b-a754-1f250544103a" providerId="ADAL" clId="{91D22FA9-F0FE-4868-80A0-89FAB0423DEB}"/>
    <pc:docChg chg="undo custSel addSld delSld modSld">
      <pc:chgData name="김윤석" userId="e4380587-cf43-477b-a754-1f250544103a" providerId="ADAL" clId="{91D22FA9-F0FE-4868-80A0-89FAB0423DEB}" dt="2023-10-03T16:19:26.817" v="8523" actId="2710"/>
      <pc:docMkLst>
        <pc:docMk/>
      </pc:docMkLst>
      <pc:sldChg chg="delSp modSp mod">
        <pc:chgData name="김윤석" userId="e4380587-cf43-477b-a754-1f250544103a" providerId="ADAL" clId="{91D22FA9-F0FE-4868-80A0-89FAB0423DEB}" dt="2023-10-03T16:19:26.817" v="8523" actId="2710"/>
        <pc:sldMkLst>
          <pc:docMk/>
          <pc:sldMk cId="1122762649" sldId="276"/>
        </pc:sldMkLst>
        <pc:spChg chg="del">
          <ac:chgData name="김윤석" userId="e4380587-cf43-477b-a754-1f250544103a" providerId="ADAL" clId="{91D22FA9-F0FE-4868-80A0-89FAB0423DEB}" dt="2023-10-03T12:55:40.858" v="1" actId="478"/>
          <ac:spMkLst>
            <pc:docMk/>
            <pc:sldMk cId="1122762649" sldId="276"/>
            <ac:spMk id="5" creationId="{3251639B-29EB-6E9D-733B-6F917838F571}"/>
          </ac:spMkLst>
        </pc:spChg>
        <pc:spChg chg="mod">
          <ac:chgData name="김윤석" userId="e4380587-cf43-477b-a754-1f250544103a" providerId="ADAL" clId="{91D22FA9-F0FE-4868-80A0-89FAB0423DEB}" dt="2023-10-03T16:19:26.817" v="8523" actId="2710"/>
          <ac:spMkLst>
            <pc:docMk/>
            <pc:sldMk cId="1122762649" sldId="276"/>
            <ac:spMk id="8" creationId="{CF54F34F-9F55-7D4D-D21C-73A2B01702C0}"/>
          </ac:spMkLst>
        </pc:spChg>
        <pc:spChg chg="del mod">
          <ac:chgData name="김윤석" userId="e4380587-cf43-477b-a754-1f250544103a" providerId="ADAL" clId="{91D22FA9-F0FE-4868-80A0-89FAB0423DEB}" dt="2023-10-03T16:19:22.387" v="8522" actId="478"/>
          <ac:spMkLst>
            <pc:docMk/>
            <pc:sldMk cId="1122762649" sldId="276"/>
            <ac:spMk id="12" creationId="{545E25CE-F97A-1638-5FFB-61C174AA07AF}"/>
          </ac:spMkLst>
        </pc:spChg>
      </pc:sldChg>
      <pc:sldChg chg="delSp modSp mod">
        <pc:chgData name="김윤석" userId="e4380587-cf43-477b-a754-1f250544103a" providerId="ADAL" clId="{91D22FA9-F0FE-4868-80A0-89FAB0423DEB}" dt="2023-10-03T13:06:51.091" v="1208" actId="1076"/>
        <pc:sldMkLst>
          <pc:docMk/>
          <pc:sldMk cId="3031788846" sldId="277"/>
        </pc:sldMkLst>
        <pc:spChg chg="del">
          <ac:chgData name="김윤석" userId="e4380587-cf43-477b-a754-1f250544103a" providerId="ADAL" clId="{91D22FA9-F0FE-4868-80A0-89FAB0423DEB}" dt="2023-10-03T13:03:57.740" v="797" actId="478"/>
          <ac:spMkLst>
            <pc:docMk/>
            <pc:sldMk cId="3031788846" sldId="277"/>
            <ac:spMk id="7" creationId="{A254DFCD-6BFA-802A-68C5-CE8AE1818DA3}"/>
          </ac:spMkLst>
        </pc:spChg>
        <pc:spChg chg="mod">
          <ac:chgData name="김윤석" userId="e4380587-cf43-477b-a754-1f250544103a" providerId="ADAL" clId="{91D22FA9-F0FE-4868-80A0-89FAB0423DEB}" dt="2023-10-03T13:06:51.091" v="1208" actId="1076"/>
          <ac:spMkLst>
            <pc:docMk/>
            <pc:sldMk cId="3031788846" sldId="277"/>
            <ac:spMk id="8" creationId="{C8501EAC-39D2-CA09-720C-EDF7F167A7D4}"/>
          </ac:spMkLst>
        </pc:spChg>
      </pc:sldChg>
      <pc:sldChg chg="addSp delSp modSp mod">
        <pc:chgData name="김윤석" userId="e4380587-cf43-477b-a754-1f250544103a" providerId="ADAL" clId="{91D22FA9-F0FE-4868-80A0-89FAB0423DEB}" dt="2023-10-03T15:09:38.547" v="2775" actId="2710"/>
        <pc:sldMkLst>
          <pc:docMk/>
          <pc:sldMk cId="3546635367" sldId="291"/>
        </pc:sldMkLst>
        <pc:spChg chg="add mod">
          <ac:chgData name="김윤석" userId="e4380587-cf43-477b-a754-1f250544103a" providerId="ADAL" clId="{91D22FA9-F0FE-4868-80A0-89FAB0423DEB}" dt="2023-10-03T15:09:38.547" v="2775" actId="2710"/>
          <ac:spMkLst>
            <pc:docMk/>
            <pc:sldMk cId="3546635367" sldId="291"/>
            <ac:spMk id="2" creationId="{1F3184D6-29C4-9915-3E72-8B21EC40975E}"/>
          </ac:spMkLst>
        </pc:spChg>
        <pc:spChg chg="del">
          <ac:chgData name="김윤석" userId="e4380587-cf43-477b-a754-1f250544103a" providerId="ADAL" clId="{91D22FA9-F0FE-4868-80A0-89FAB0423DEB}" dt="2023-10-03T13:06:57.801" v="1209" actId="478"/>
          <ac:spMkLst>
            <pc:docMk/>
            <pc:sldMk cId="3546635367" sldId="291"/>
            <ac:spMk id="5" creationId="{3251639B-29EB-6E9D-733B-6F917838F571}"/>
          </ac:spMkLst>
        </pc:spChg>
        <pc:spChg chg="mod">
          <ac:chgData name="김윤석" userId="e4380587-cf43-477b-a754-1f250544103a" providerId="ADAL" clId="{91D22FA9-F0FE-4868-80A0-89FAB0423DEB}" dt="2023-10-03T13:24:52.163" v="2037"/>
          <ac:spMkLst>
            <pc:docMk/>
            <pc:sldMk cId="3546635367" sldId="291"/>
            <ac:spMk id="8" creationId="{CF54F34F-9F55-7D4D-D21C-73A2B01702C0}"/>
          </ac:spMkLst>
        </pc:spChg>
        <pc:spChg chg="del">
          <ac:chgData name="김윤석" userId="e4380587-cf43-477b-a754-1f250544103a" providerId="ADAL" clId="{91D22FA9-F0FE-4868-80A0-89FAB0423DEB}" dt="2023-10-03T13:15:33.716" v="1638" actId="478"/>
          <ac:spMkLst>
            <pc:docMk/>
            <pc:sldMk cId="3546635367" sldId="291"/>
            <ac:spMk id="12" creationId="{545E25CE-F97A-1638-5FFB-61C174AA07AF}"/>
          </ac:spMkLst>
        </pc:spChg>
      </pc:sldChg>
      <pc:sldChg chg="addSp delSp modSp mod">
        <pc:chgData name="김윤석" userId="e4380587-cf43-477b-a754-1f250544103a" providerId="ADAL" clId="{91D22FA9-F0FE-4868-80A0-89FAB0423DEB}" dt="2023-10-03T15:40:29.427" v="4208" actId="20577"/>
        <pc:sldMkLst>
          <pc:docMk/>
          <pc:sldMk cId="1909200105" sldId="292"/>
        </pc:sldMkLst>
        <pc:spChg chg="add del mod">
          <ac:chgData name="김윤석" userId="e4380587-cf43-477b-a754-1f250544103a" providerId="ADAL" clId="{91D22FA9-F0FE-4868-80A0-89FAB0423DEB}" dt="2023-10-03T15:16:19.856" v="3515"/>
          <ac:spMkLst>
            <pc:docMk/>
            <pc:sldMk cId="1909200105" sldId="292"/>
            <ac:spMk id="2" creationId="{15251D13-83F4-E984-98B5-BA3A68A46C81}"/>
          </ac:spMkLst>
        </pc:spChg>
        <pc:spChg chg="add mod">
          <ac:chgData name="김윤석" userId="e4380587-cf43-477b-a754-1f250544103a" providerId="ADAL" clId="{91D22FA9-F0FE-4868-80A0-89FAB0423DEB}" dt="2023-10-03T15:30:30.231" v="3880"/>
          <ac:spMkLst>
            <pc:docMk/>
            <pc:sldMk cId="1909200105" sldId="292"/>
            <ac:spMk id="4" creationId="{2646FF53-4FCE-089A-032F-D59E569D052D}"/>
          </ac:spMkLst>
        </pc:spChg>
        <pc:spChg chg="del">
          <ac:chgData name="김윤석" userId="e4380587-cf43-477b-a754-1f250544103a" providerId="ADAL" clId="{91D22FA9-F0FE-4868-80A0-89FAB0423DEB}" dt="2023-10-03T15:09:50.665" v="2776" actId="478"/>
          <ac:spMkLst>
            <pc:docMk/>
            <pc:sldMk cId="1909200105" sldId="292"/>
            <ac:spMk id="5" creationId="{3251639B-29EB-6E9D-733B-6F917838F571}"/>
          </ac:spMkLst>
        </pc:spChg>
        <pc:spChg chg="mod">
          <ac:chgData name="김윤석" userId="e4380587-cf43-477b-a754-1f250544103a" providerId="ADAL" clId="{91D22FA9-F0FE-4868-80A0-89FAB0423DEB}" dt="2023-10-03T15:40:29.427" v="4208" actId="20577"/>
          <ac:spMkLst>
            <pc:docMk/>
            <pc:sldMk cId="1909200105" sldId="292"/>
            <ac:spMk id="8" creationId="{CF54F34F-9F55-7D4D-D21C-73A2B01702C0}"/>
          </ac:spMkLst>
        </pc:spChg>
        <pc:spChg chg="add del mod">
          <ac:chgData name="김윤석" userId="e4380587-cf43-477b-a754-1f250544103a" providerId="ADAL" clId="{91D22FA9-F0FE-4868-80A0-89FAB0423DEB}" dt="2023-10-03T15:16:20.979" v="3516" actId="478"/>
          <ac:spMkLst>
            <pc:docMk/>
            <pc:sldMk cId="1909200105" sldId="292"/>
            <ac:spMk id="12" creationId="{545E25CE-F97A-1638-5FFB-61C174AA07AF}"/>
          </ac:spMkLst>
        </pc:spChg>
      </pc:sldChg>
      <pc:sldChg chg="addSp delSp modSp mod">
        <pc:chgData name="김윤석" userId="e4380587-cf43-477b-a754-1f250544103a" providerId="ADAL" clId="{91D22FA9-F0FE-4868-80A0-89FAB0423DEB}" dt="2023-10-03T15:48:14.737" v="4788" actId="20577"/>
        <pc:sldMkLst>
          <pc:docMk/>
          <pc:sldMk cId="3388294832" sldId="293"/>
        </pc:sldMkLst>
        <pc:spChg chg="add mod">
          <ac:chgData name="김윤석" userId="e4380587-cf43-477b-a754-1f250544103a" providerId="ADAL" clId="{91D22FA9-F0FE-4868-80A0-89FAB0423DEB}" dt="2023-10-03T15:48:14.737" v="4788" actId="20577"/>
          <ac:spMkLst>
            <pc:docMk/>
            <pc:sldMk cId="3388294832" sldId="293"/>
            <ac:spMk id="2" creationId="{F1999CFA-595C-EE12-E80B-2034A473B5BA}"/>
          </ac:spMkLst>
        </pc:spChg>
        <pc:spChg chg="del">
          <ac:chgData name="김윤석" userId="e4380587-cf43-477b-a754-1f250544103a" providerId="ADAL" clId="{91D22FA9-F0FE-4868-80A0-89FAB0423DEB}" dt="2023-10-03T15:31:12.793" v="3881" actId="478"/>
          <ac:spMkLst>
            <pc:docMk/>
            <pc:sldMk cId="3388294832" sldId="293"/>
            <ac:spMk id="5" creationId="{3251639B-29EB-6E9D-733B-6F917838F571}"/>
          </ac:spMkLst>
        </pc:spChg>
        <pc:spChg chg="mod">
          <ac:chgData name="김윤석" userId="e4380587-cf43-477b-a754-1f250544103a" providerId="ADAL" clId="{91D22FA9-F0FE-4868-80A0-89FAB0423DEB}" dt="2023-10-03T15:38:18.050" v="4115"/>
          <ac:spMkLst>
            <pc:docMk/>
            <pc:sldMk cId="3388294832" sldId="293"/>
            <ac:spMk id="8" creationId="{CF54F34F-9F55-7D4D-D21C-73A2B01702C0}"/>
          </ac:spMkLst>
        </pc:spChg>
        <pc:spChg chg="del">
          <ac:chgData name="김윤석" userId="e4380587-cf43-477b-a754-1f250544103a" providerId="ADAL" clId="{91D22FA9-F0FE-4868-80A0-89FAB0423DEB}" dt="2023-10-03T15:38:23.477" v="4116" actId="478"/>
          <ac:spMkLst>
            <pc:docMk/>
            <pc:sldMk cId="3388294832" sldId="293"/>
            <ac:spMk id="12" creationId="{545E25CE-F97A-1638-5FFB-61C174AA07AF}"/>
          </ac:spMkLst>
        </pc:spChg>
        <pc:spChg chg="mod">
          <ac:chgData name="김윤석" userId="e4380587-cf43-477b-a754-1f250544103a" providerId="ADAL" clId="{91D22FA9-F0FE-4868-80A0-89FAB0423DEB}" dt="2023-10-03T15:38:41.649" v="4139" actId="20577"/>
          <ac:spMkLst>
            <pc:docMk/>
            <pc:sldMk cId="3388294832" sldId="293"/>
            <ac:spMk id="14" creationId="{BA37A31C-0FD4-9548-A6EB-050AEE2C1A16}"/>
          </ac:spMkLst>
        </pc:spChg>
      </pc:sldChg>
      <pc:sldChg chg="addSp delSp modSp mod">
        <pc:chgData name="김윤석" userId="e4380587-cf43-477b-a754-1f250544103a" providerId="ADAL" clId="{91D22FA9-F0FE-4868-80A0-89FAB0423DEB}" dt="2023-10-03T15:53:55.869" v="5344"/>
        <pc:sldMkLst>
          <pc:docMk/>
          <pc:sldMk cId="3592666826" sldId="294"/>
        </pc:sldMkLst>
        <pc:spChg chg="add del mod">
          <ac:chgData name="김윤석" userId="e4380587-cf43-477b-a754-1f250544103a" providerId="ADAL" clId="{91D22FA9-F0FE-4868-80A0-89FAB0423DEB}" dt="2023-10-03T15:49:13.751" v="4853" actId="20577"/>
          <ac:spMkLst>
            <pc:docMk/>
            <pc:sldMk cId="3592666826" sldId="294"/>
            <ac:spMk id="5" creationId="{3251639B-29EB-6E9D-733B-6F917838F571}"/>
          </ac:spMkLst>
        </pc:spChg>
        <pc:spChg chg="mod">
          <ac:chgData name="김윤석" userId="e4380587-cf43-477b-a754-1f250544103a" providerId="ADAL" clId="{91D22FA9-F0FE-4868-80A0-89FAB0423DEB}" dt="2023-10-03T15:53:55.869" v="5344"/>
          <ac:spMkLst>
            <pc:docMk/>
            <pc:sldMk cId="3592666826" sldId="294"/>
            <ac:spMk id="8" creationId="{CF54F34F-9F55-7D4D-D21C-73A2B01702C0}"/>
          </ac:spMkLst>
        </pc:spChg>
        <pc:picChg chg="add mod">
          <ac:chgData name="김윤석" userId="e4380587-cf43-477b-a754-1f250544103a" providerId="ADAL" clId="{91D22FA9-F0FE-4868-80A0-89FAB0423DEB}" dt="2023-10-03T15:50:20.148" v="4862" actId="1076"/>
          <ac:picMkLst>
            <pc:docMk/>
            <pc:sldMk cId="3592666826" sldId="294"/>
            <ac:picMk id="4" creationId="{C3591E03-0CB3-99D8-F861-35F091A3091E}"/>
          </ac:picMkLst>
        </pc:picChg>
        <pc:picChg chg="add mod">
          <ac:chgData name="김윤석" userId="e4380587-cf43-477b-a754-1f250544103a" providerId="ADAL" clId="{91D22FA9-F0FE-4868-80A0-89FAB0423DEB}" dt="2023-10-03T15:50:24.508" v="4863" actId="1076"/>
          <ac:picMkLst>
            <pc:docMk/>
            <pc:sldMk cId="3592666826" sldId="294"/>
            <ac:picMk id="10" creationId="{3849DC9A-6558-1418-73CD-7004547A9C95}"/>
          </ac:picMkLst>
        </pc:picChg>
      </pc:sldChg>
      <pc:sldChg chg="delSp modSp mod">
        <pc:chgData name="김윤석" userId="e4380587-cf43-477b-a754-1f250544103a" providerId="ADAL" clId="{91D22FA9-F0FE-4868-80A0-89FAB0423DEB}" dt="2023-10-03T16:17:35.365" v="8521" actId="20577"/>
        <pc:sldMkLst>
          <pc:docMk/>
          <pc:sldMk cId="2300190374" sldId="295"/>
        </pc:sldMkLst>
        <pc:spChg chg="del">
          <ac:chgData name="김윤석" userId="e4380587-cf43-477b-a754-1f250544103a" providerId="ADAL" clId="{91D22FA9-F0FE-4868-80A0-89FAB0423DEB}" dt="2023-10-03T16:07:40.455" v="6542" actId="478"/>
          <ac:spMkLst>
            <pc:docMk/>
            <pc:sldMk cId="2300190374" sldId="295"/>
            <ac:spMk id="5" creationId="{3251639B-29EB-6E9D-733B-6F917838F571}"/>
          </ac:spMkLst>
        </pc:spChg>
        <pc:spChg chg="mod">
          <ac:chgData name="김윤석" userId="e4380587-cf43-477b-a754-1f250544103a" providerId="ADAL" clId="{91D22FA9-F0FE-4868-80A0-89FAB0423DEB}" dt="2023-10-03T16:17:35.365" v="8521" actId="20577"/>
          <ac:spMkLst>
            <pc:docMk/>
            <pc:sldMk cId="2300190374" sldId="295"/>
            <ac:spMk id="8" creationId="{CF54F34F-9F55-7D4D-D21C-73A2B01702C0}"/>
          </ac:spMkLst>
        </pc:spChg>
        <pc:spChg chg="del">
          <ac:chgData name="김윤석" userId="e4380587-cf43-477b-a754-1f250544103a" providerId="ADAL" clId="{91D22FA9-F0FE-4868-80A0-89FAB0423DEB}" dt="2023-10-03T16:07:41.546" v="6543" actId="478"/>
          <ac:spMkLst>
            <pc:docMk/>
            <pc:sldMk cId="2300190374" sldId="295"/>
            <ac:spMk id="12" creationId="{545E25CE-F97A-1638-5FFB-61C174AA07AF}"/>
          </ac:spMkLst>
        </pc:spChg>
        <pc:spChg chg="mod">
          <ac:chgData name="김윤석" userId="e4380587-cf43-477b-a754-1f250544103a" providerId="ADAL" clId="{91D22FA9-F0FE-4868-80A0-89FAB0423DEB}" dt="2023-10-03T16:13:56.952" v="7703" actId="20577"/>
          <ac:spMkLst>
            <pc:docMk/>
            <pc:sldMk cId="2300190374" sldId="295"/>
            <ac:spMk id="14" creationId="{BA37A31C-0FD4-9548-A6EB-050AEE2C1A16}"/>
          </ac:spMkLst>
        </pc:spChg>
      </pc:sldChg>
      <pc:sldChg chg="addSp delSp modSp add mod">
        <pc:chgData name="김윤석" userId="e4380587-cf43-477b-a754-1f250544103a" providerId="ADAL" clId="{91D22FA9-F0FE-4868-80A0-89FAB0423DEB}" dt="2023-10-03T15:58:37.285" v="5629"/>
        <pc:sldMkLst>
          <pc:docMk/>
          <pc:sldMk cId="736509195" sldId="296"/>
        </pc:sldMkLst>
        <pc:spChg chg="mod">
          <ac:chgData name="김윤석" userId="e4380587-cf43-477b-a754-1f250544103a" providerId="ADAL" clId="{91D22FA9-F0FE-4868-80A0-89FAB0423DEB}" dt="2023-10-03T15:54:15.953" v="5376" actId="20577"/>
          <ac:spMkLst>
            <pc:docMk/>
            <pc:sldMk cId="736509195" sldId="296"/>
            <ac:spMk id="5" creationId="{3251639B-29EB-6E9D-733B-6F917838F571}"/>
          </ac:spMkLst>
        </pc:spChg>
        <pc:spChg chg="mod">
          <ac:chgData name="김윤석" userId="e4380587-cf43-477b-a754-1f250544103a" providerId="ADAL" clId="{91D22FA9-F0FE-4868-80A0-89FAB0423DEB}" dt="2023-10-03T15:58:37.285" v="5629"/>
          <ac:spMkLst>
            <pc:docMk/>
            <pc:sldMk cId="736509195" sldId="296"/>
            <ac:spMk id="8" creationId="{CF54F34F-9F55-7D4D-D21C-73A2B01702C0}"/>
          </ac:spMkLst>
        </pc:spChg>
        <pc:picChg chg="del">
          <ac:chgData name="김윤석" userId="e4380587-cf43-477b-a754-1f250544103a" providerId="ADAL" clId="{91D22FA9-F0FE-4868-80A0-89FAB0423DEB}" dt="2023-10-03T15:54:34.807" v="5384" actId="478"/>
          <ac:picMkLst>
            <pc:docMk/>
            <pc:sldMk cId="736509195" sldId="296"/>
            <ac:picMk id="4" creationId="{C3591E03-0CB3-99D8-F861-35F091A3091E}"/>
          </ac:picMkLst>
        </pc:picChg>
        <pc:picChg chg="add mod">
          <ac:chgData name="김윤석" userId="e4380587-cf43-477b-a754-1f250544103a" providerId="ADAL" clId="{91D22FA9-F0FE-4868-80A0-89FAB0423DEB}" dt="2023-10-03T15:58:03.316" v="5515" actId="1076"/>
          <ac:picMkLst>
            <pc:docMk/>
            <pc:sldMk cId="736509195" sldId="296"/>
            <ac:picMk id="9" creationId="{C664519B-76EC-0470-4FA7-20248197A3D2}"/>
          </ac:picMkLst>
        </pc:picChg>
        <pc:picChg chg="del">
          <ac:chgData name="김윤석" userId="e4380587-cf43-477b-a754-1f250544103a" providerId="ADAL" clId="{91D22FA9-F0FE-4868-80A0-89FAB0423DEB}" dt="2023-10-03T15:54:34.197" v="5383" actId="478"/>
          <ac:picMkLst>
            <pc:docMk/>
            <pc:sldMk cId="736509195" sldId="296"/>
            <ac:picMk id="10" creationId="{3849DC9A-6558-1418-73CD-7004547A9C95}"/>
          </ac:picMkLst>
        </pc:picChg>
      </pc:sldChg>
      <pc:sldChg chg="add del">
        <pc:chgData name="김윤석" userId="e4380587-cf43-477b-a754-1f250544103a" providerId="ADAL" clId="{91D22FA9-F0FE-4868-80A0-89FAB0423DEB}" dt="2023-10-03T15:48:27.678" v="4790" actId="47"/>
        <pc:sldMkLst>
          <pc:docMk/>
          <pc:sldMk cId="2104230763" sldId="296"/>
        </pc:sldMkLst>
      </pc:sldChg>
      <pc:sldChg chg="del">
        <pc:chgData name="김윤석" userId="e4380587-cf43-477b-a754-1f250544103a" providerId="ADAL" clId="{91D22FA9-F0FE-4868-80A0-89FAB0423DEB}" dt="2023-10-03T12:55:37.736" v="0" actId="47"/>
        <pc:sldMkLst>
          <pc:docMk/>
          <pc:sldMk cId="3712089750" sldId="296"/>
        </pc:sldMkLst>
      </pc:sldChg>
      <pc:sldChg chg="addSp delSp modSp add mod">
        <pc:chgData name="김윤석" userId="e4380587-cf43-477b-a754-1f250544103a" providerId="ADAL" clId="{91D22FA9-F0FE-4868-80A0-89FAB0423DEB}" dt="2023-10-03T16:04:50.754" v="6301" actId="1076"/>
        <pc:sldMkLst>
          <pc:docMk/>
          <pc:sldMk cId="4114238090" sldId="297"/>
        </pc:sldMkLst>
        <pc:spChg chg="mod">
          <ac:chgData name="김윤석" userId="e4380587-cf43-477b-a754-1f250544103a" providerId="ADAL" clId="{91D22FA9-F0FE-4868-80A0-89FAB0423DEB}" dt="2023-10-03T15:59:33.338" v="5702" actId="20577"/>
          <ac:spMkLst>
            <pc:docMk/>
            <pc:sldMk cId="4114238090" sldId="297"/>
            <ac:spMk id="5" creationId="{3251639B-29EB-6E9D-733B-6F917838F571}"/>
          </ac:spMkLst>
        </pc:spChg>
        <pc:spChg chg="mod">
          <ac:chgData name="김윤석" userId="e4380587-cf43-477b-a754-1f250544103a" providerId="ADAL" clId="{91D22FA9-F0FE-4868-80A0-89FAB0423DEB}" dt="2023-10-03T16:04:26.518" v="6297" actId="20577"/>
          <ac:spMkLst>
            <pc:docMk/>
            <pc:sldMk cId="4114238090" sldId="297"/>
            <ac:spMk id="8" creationId="{CF54F34F-9F55-7D4D-D21C-73A2B01702C0}"/>
          </ac:spMkLst>
        </pc:spChg>
        <pc:picChg chg="add mod">
          <ac:chgData name="김윤석" userId="e4380587-cf43-477b-a754-1f250544103a" providerId="ADAL" clId="{91D22FA9-F0FE-4868-80A0-89FAB0423DEB}" dt="2023-10-03T16:04:50.754" v="6301" actId="1076"/>
          <ac:picMkLst>
            <pc:docMk/>
            <pc:sldMk cId="4114238090" sldId="297"/>
            <ac:picMk id="4" creationId="{31702AF6-584D-4030-39A6-3D5B62080B42}"/>
          </ac:picMkLst>
        </pc:picChg>
        <pc:picChg chg="del">
          <ac:chgData name="김윤석" userId="e4380587-cf43-477b-a754-1f250544103a" providerId="ADAL" clId="{91D22FA9-F0FE-4868-80A0-89FAB0423DEB}" dt="2023-10-03T16:04:34.583" v="6298" actId="478"/>
          <ac:picMkLst>
            <pc:docMk/>
            <pc:sldMk cId="4114238090" sldId="297"/>
            <ac:picMk id="9" creationId="{C664519B-76EC-0470-4FA7-20248197A3D2}"/>
          </ac:picMkLst>
        </pc:picChg>
      </pc:sldChg>
      <pc:sldChg chg="addSp delSp modSp add mod">
        <pc:chgData name="김윤석" userId="e4380587-cf43-477b-a754-1f250544103a" providerId="ADAL" clId="{91D22FA9-F0FE-4868-80A0-89FAB0423DEB}" dt="2023-10-03T16:06:26.867" v="6541"/>
        <pc:sldMkLst>
          <pc:docMk/>
          <pc:sldMk cId="28857463" sldId="298"/>
        </pc:sldMkLst>
        <pc:spChg chg="mod">
          <ac:chgData name="김윤석" userId="e4380587-cf43-477b-a754-1f250544103a" providerId="ADAL" clId="{91D22FA9-F0FE-4868-80A0-89FAB0423DEB}" dt="2023-10-03T16:05:06.839" v="6313" actId="20577"/>
          <ac:spMkLst>
            <pc:docMk/>
            <pc:sldMk cId="28857463" sldId="298"/>
            <ac:spMk id="5" creationId="{3251639B-29EB-6E9D-733B-6F917838F571}"/>
          </ac:spMkLst>
        </pc:spChg>
        <pc:spChg chg="mod">
          <ac:chgData name="김윤석" userId="e4380587-cf43-477b-a754-1f250544103a" providerId="ADAL" clId="{91D22FA9-F0FE-4868-80A0-89FAB0423DEB}" dt="2023-10-03T16:06:26.867" v="6541"/>
          <ac:spMkLst>
            <pc:docMk/>
            <pc:sldMk cId="28857463" sldId="298"/>
            <ac:spMk id="8" creationId="{CF54F34F-9F55-7D4D-D21C-73A2B01702C0}"/>
          </ac:spMkLst>
        </pc:spChg>
        <pc:picChg chg="del">
          <ac:chgData name="김윤석" userId="e4380587-cf43-477b-a754-1f250544103a" providerId="ADAL" clId="{91D22FA9-F0FE-4868-80A0-89FAB0423DEB}" dt="2023-10-03T16:05:08.794" v="6314" actId="478"/>
          <ac:picMkLst>
            <pc:docMk/>
            <pc:sldMk cId="28857463" sldId="298"/>
            <ac:picMk id="4" creationId="{31702AF6-584D-4030-39A6-3D5B62080B42}"/>
          </ac:picMkLst>
        </pc:picChg>
        <pc:picChg chg="add mod">
          <ac:chgData name="김윤석" userId="e4380587-cf43-477b-a754-1f250544103a" providerId="ADAL" clId="{91D22FA9-F0FE-4868-80A0-89FAB0423DEB}" dt="2023-10-03T16:05:23.012" v="6316" actId="1076"/>
          <ac:picMkLst>
            <pc:docMk/>
            <pc:sldMk cId="28857463" sldId="298"/>
            <ac:picMk id="9" creationId="{EE4B9EB8-B472-021A-3B2A-A5F94C76A0CB}"/>
          </ac:picMkLst>
        </pc:picChg>
      </pc:sldChg>
    </pc:docChg>
  </pc:docChgLst>
  <pc:docChgLst>
    <pc:chgData name="김윤석" userId="e4380587-cf43-477b-a754-1f250544103a" providerId="ADAL" clId="{F4D5A57D-265F-4094-B53F-D6F9F3299DD3}"/>
    <pc:docChg chg="undo custSel addSld delSld modSld">
      <pc:chgData name="김윤석" userId="e4380587-cf43-477b-a754-1f250544103a" providerId="ADAL" clId="{F4D5A57D-265F-4094-B53F-D6F9F3299DD3}" dt="2023-11-21T16:49:37.115" v="5913" actId="20577"/>
      <pc:docMkLst>
        <pc:docMk/>
      </pc:docMkLst>
      <pc:sldChg chg="modSp mod">
        <pc:chgData name="김윤석" userId="e4380587-cf43-477b-a754-1f250544103a" providerId="ADAL" clId="{F4D5A57D-265F-4094-B53F-D6F9F3299DD3}" dt="2023-11-21T12:33:03.805" v="396" actId="20577"/>
        <pc:sldMkLst>
          <pc:docMk/>
          <pc:sldMk cId="3929628333" sldId="271"/>
        </pc:sldMkLst>
        <pc:spChg chg="mod">
          <ac:chgData name="김윤석" userId="e4380587-cf43-477b-a754-1f250544103a" providerId="ADAL" clId="{F4D5A57D-265F-4094-B53F-D6F9F3299DD3}" dt="2023-11-21T12:28:14.318" v="96" actId="20577"/>
          <ac:spMkLst>
            <pc:docMk/>
            <pc:sldMk cId="3929628333" sldId="271"/>
            <ac:spMk id="5" creationId="{B6956878-ABEC-AF9A-D2CE-3CA826B6E387}"/>
          </ac:spMkLst>
        </pc:spChg>
        <pc:spChg chg="mod">
          <ac:chgData name="김윤석" userId="e4380587-cf43-477b-a754-1f250544103a" providerId="ADAL" clId="{F4D5A57D-265F-4094-B53F-D6F9F3299DD3}" dt="2023-11-21T12:33:03.805" v="396" actId="20577"/>
          <ac:spMkLst>
            <pc:docMk/>
            <pc:sldMk cId="3929628333" sldId="271"/>
            <ac:spMk id="8" creationId="{4876D97F-6BCC-3017-25EB-B3E04A2E1876}"/>
          </ac:spMkLst>
        </pc:spChg>
      </pc:sldChg>
      <pc:sldChg chg="addSp delSp modSp mod">
        <pc:chgData name="김윤석" userId="e4380587-cf43-477b-a754-1f250544103a" providerId="ADAL" clId="{F4D5A57D-265F-4094-B53F-D6F9F3299DD3}" dt="2023-11-21T12:58:01.441" v="1701" actId="478"/>
        <pc:sldMkLst>
          <pc:docMk/>
          <pc:sldMk cId="1122762649" sldId="276"/>
        </pc:sldMkLst>
        <pc:spChg chg="add mod">
          <ac:chgData name="김윤석" userId="e4380587-cf43-477b-a754-1f250544103a" providerId="ADAL" clId="{F4D5A57D-265F-4094-B53F-D6F9F3299DD3}" dt="2023-11-21T12:36:33.161" v="534" actId="20577"/>
          <ac:spMkLst>
            <pc:docMk/>
            <pc:sldMk cId="1122762649" sldId="276"/>
            <ac:spMk id="2" creationId="{9EA27AE5-0F93-67ED-49EC-1858AED031A3}"/>
          </ac:spMkLst>
        </pc:spChg>
        <pc:spChg chg="add del mod">
          <ac:chgData name="김윤석" userId="e4380587-cf43-477b-a754-1f250544103a" providerId="ADAL" clId="{F4D5A57D-265F-4094-B53F-D6F9F3299DD3}" dt="2023-11-21T12:38:44.510" v="639"/>
          <ac:spMkLst>
            <pc:docMk/>
            <pc:sldMk cId="1122762649" sldId="276"/>
            <ac:spMk id="4" creationId="{5838718B-EFF9-9C7B-C0D1-3CFC7A048DCC}"/>
          </ac:spMkLst>
        </pc:spChg>
        <pc:spChg chg="add del mod">
          <ac:chgData name="김윤석" userId="e4380587-cf43-477b-a754-1f250544103a" providerId="ADAL" clId="{F4D5A57D-265F-4094-B53F-D6F9F3299DD3}" dt="2023-11-21T12:58:01.441" v="1701" actId="478"/>
          <ac:spMkLst>
            <pc:docMk/>
            <pc:sldMk cId="1122762649" sldId="276"/>
            <ac:spMk id="5" creationId="{655117D5-24D0-24EE-CCE0-CB57FBBFE465}"/>
          </ac:spMkLst>
        </pc:spChg>
        <pc:spChg chg="add del mod">
          <ac:chgData name="김윤석" userId="e4380587-cf43-477b-a754-1f250544103a" providerId="ADAL" clId="{F4D5A57D-265F-4094-B53F-D6F9F3299DD3}" dt="2023-11-21T12:51:43.073" v="1687"/>
          <ac:spMkLst>
            <pc:docMk/>
            <pc:sldMk cId="1122762649" sldId="276"/>
            <ac:spMk id="8" creationId="{CF54F34F-9F55-7D4D-D21C-73A2B01702C0}"/>
          </ac:spMkLst>
        </pc:spChg>
        <pc:spChg chg="add del">
          <ac:chgData name="김윤석" userId="e4380587-cf43-477b-a754-1f250544103a" providerId="ADAL" clId="{F4D5A57D-265F-4094-B53F-D6F9F3299DD3}" dt="2023-11-21T12:57:21.404" v="1691"/>
          <ac:spMkLst>
            <pc:docMk/>
            <pc:sldMk cId="1122762649" sldId="276"/>
            <ac:spMk id="9" creationId="{B24CC453-A7FC-2FBE-D122-D6ADD31E9C51}"/>
          </ac:spMkLst>
        </pc:spChg>
        <pc:picChg chg="add del mod">
          <ac:chgData name="김윤석" userId="e4380587-cf43-477b-a754-1f250544103a" providerId="ADAL" clId="{F4D5A57D-265F-4094-B53F-D6F9F3299DD3}" dt="2023-11-21T12:58:00.974" v="1700" actId="478"/>
          <ac:picMkLst>
            <pc:docMk/>
            <pc:sldMk cId="1122762649" sldId="276"/>
            <ac:picMk id="11" creationId="{75DE6758-BEB9-5565-9394-C9DEA9B3563D}"/>
          </ac:picMkLst>
        </pc:picChg>
      </pc:sldChg>
      <pc:sldChg chg="modSp mod">
        <pc:chgData name="김윤석" userId="e4380587-cf43-477b-a754-1f250544103a" providerId="ADAL" clId="{F4D5A57D-265F-4094-B53F-D6F9F3299DD3}" dt="2023-11-21T15:19:20.008" v="1967" actId="20577"/>
        <pc:sldMkLst>
          <pc:docMk/>
          <pc:sldMk cId="3031788846" sldId="277"/>
        </pc:sldMkLst>
        <pc:spChg chg="mod">
          <ac:chgData name="김윤석" userId="e4380587-cf43-477b-a754-1f250544103a" providerId="ADAL" clId="{F4D5A57D-265F-4094-B53F-D6F9F3299DD3}" dt="2023-11-21T15:19:20.008" v="1967" actId="20577"/>
          <ac:spMkLst>
            <pc:docMk/>
            <pc:sldMk cId="3031788846" sldId="277"/>
            <ac:spMk id="8" creationId="{C8501EAC-39D2-CA09-720C-EDF7F167A7D4}"/>
          </ac:spMkLst>
        </pc:spChg>
      </pc:sldChg>
      <pc:sldChg chg="modSp mod">
        <pc:chgData name="김윤석" userId="e4380587-cf43-477b-a754-1f250544103a" providerId="ADAL" clId="{F4D5A57D-265F-4094-B53F-D6F9F3299DD3}" dt="2023-11-21T16:49:37.115" v="5913" actId="20577"/>
        <pc:sldMkLst>
          <pc:docMk/>
          <pc:sldMk cId="2300190374" sldId="295"/>
        </pc:sldMkLst>
        <pc:spChg chg="mod">
          <ac:chgData name="김윤석" userId="e4380587-cf43-477b-a754-1f250544103a" providerId="ADAL" clId="{F4D5A57D-265F-4094-B53F-D6F9F3299DD3}" dt="2023-11-21T16:49:37.115" v="5913" actId="20577"/>
          <ac:spMkLst>
            <pc:docMk/>
            <pc:sldMk cId="2300190374" sldId="295"/>
            <ac:spMk id="8" creationId="{CF54F34F-9F55-7D4D-D21C-73A2B01702C0}"/>
          </ac:spMkLst>
        </pc:spChg>
      </pc:sldChg>
      <pc:sldChg chg="modSp add del mod">
        <pc:chgData name="김윤석" userId="e4380587-cf43-477b-a754-1f250544103a" providerId="ADAL" clId="{F4D5A57D-265F-4094-B53F-D6F9F3299DD3}" dt="2023-11-21T12:36:17.741" v="483" actId="47"/>
        <pc:sldMkLst>
          <pc:docMk/>
          <pc:sldMk cId="3712089750" sldId="296"/>
        </pc:sldMkLst>
        <pc:spChg chg="mod">
          <ac:chgData name="김윤석" userId="e4380587-cf43-477b-a754-1f250544103a" providerId="ADAL" clId="{F4D5A57D-265F-4094-B53F-D6F9F3299DD3}" dt="2023-11-21T12:35:17.234" v="444" actId="1035"/>
          <ac:spMkLst>
            <pc:docMk/>
            <pc:sldMk cId="3712089750" sldId="296"/>
            <ac:spMk id="5" creationId="{3251639B-29EB-6E9D-733B-6F917838F571}"/>
          </ac:spMkLst>
        </pc:spChg>
        <pc:spChg chg="mod">
          <ac:chgData name="김윤석" userId="e4380587-cf43-477b-a754-1f250544103a" providerId="ADAL" clId="{F4D5A57D-265F-4094-B53F-D6F9F3299DD3}" dt="2023-11-21T12:35:33.263" v="482" actId="20577"/>
          <ac:spMkLst>
            <pc:docMk/>
            <pc:sldMk cId="3712089750" sldId="296"/>
            <ac:spMk id="8" creationId="{CF54F34F-9F55-7D4D-D21C-73A2B01702C0}"/>
          </ac:spMkLst>
        </pc:spChg>
      </pc:sldChg>
      <pc:sldChg chg="modSp mod">
        <pc:chgData name="김윤석" userId="e4380587-cf43-477b-a754-1f250544103a" providerId="ADAL" clId="{F4D5A57D-265F-4094-B53F-D6F9F3299DD3}" dt="2023-11-21T15:26:15.600" v="2444" actId="20577"/>
        <pc:sldMkLst>
          <pc:docMk/>
          <pc:sldMk cId="2958432206" sldId="299"/>
        </pc:sldMkLst>
        <pc:spChg chg="mod">
          <ac:chgData name="김윤석" userId="e4380587-cf43-477b-a754-1f250544103a" providerId="ADAL" clId="{F4D5A57D-265F-4094-B53F-D6F9F3299DD3}" dt="2023-11-21T15:26:15.600" v="2444" actId="20577"/>
          <ac:spMkLst>
            <pc:docMk/>
            <pc:sldMk cId="2958432206" sldId="299"/>
            <ac:spMk id="8" creationId="{C8501EAC-39D2-CA09-720C-EDF7F167A7D4}"/>
          </ac:spMkLst>
        </pc:spChg>
        <pc:spChg chg="mod">
          <ac:chgData name="김윤석" userId="e4380587-cf43-477b-a754-1f250544103a" providerId="ADAL" clId="{F4D5A57D-265F-4094-B53F-D6F9F3299DD3}" dt="2023-11-21T15:22:19.714" v="2132" actId="20577"/>
          <ac:spMkLst>
            <pc:docMk/>
            <pc:sldMk cId="2958432206" sldId="299"/>
            <ac:spMk id="12" creationId="{09822511-5484-F0EC-F460-117E68232F34}"/>
          </ac:spMkLst>
        </pc:spChg>
      </pc:sldChg>
      <pc:sldChg chg="addSp delSp modSp mod">
        <pc:chgData name="김윤석" userId="e4380587-cf43-477b-a754-1f250544103a" providerId="ADAL" clId="{F4D5A57D-265F-4094-B53F-D6F9F3299DD3}" dt="2023-11-21T16:13:34.798" v="4078" actId="1582"/>
        <pc:sldMkLst>
          <pc:docMk/>
          <pc:sldMk cId="1252508313" sldId="305"/>
        </pc:sldMkLst>
        <pc:spChg chg="add mod">
          <ac:chgData name="김윤석" userId="e4380587-cf43-477b-a754-1f250544103a" providerId="ADAL" clId="{F4D5A57D-265F-4094-B53F-D6F9F3299DD3}" dt="2023-11-21T16:11:44.213" v="4062"/>
          <ac:spMkLst>
            <pc:docMk/>
            <pc:sldMk cId="1252508313" sldId="305"/>
            <ac:spMk id="2" creationId="{4B52EE00-FC83-9504-9FD2-14CC88AF2E52}"/>
          </ac:spMkLst>
        </pc:spChg>
        <pc:spChg chg="add mod">
          <ac:chgData name="김윤석" userId="e4380587-cf43-477b-a754-1f250544103a" providerId="ADAL" clId="{F4D5A57D-265F-4094-B53F-D6F9F3299DD3}" dt="2023-11-21T16:04:50.978" v="3044" actId="20577"/>
          <ac:spMkLst>
            <pc:docMk/>
            <pc:sldMk cId="1252508313" sldId="305"/>
            <ac:spMk id="4" creationId="{A77031EA-40EF-02BC-A733-83FD9CF6BE75}"/>
          </ac:spMkLst>
        </pc:spChg>
        <pc:spChg chg="del">
          <ac:chgData name="김윤석" userId="e4380587-cf43-477b-a754-1f250544103a" providerId="ADAL" clId="{F4D5A57D-265F-4094-B53F-D6F9F3299DD3}" dt="2023-11-21T15:26:42.581" v="2445" actId="478"/>
          <ac:spMkLst>
            <pc:docMk/>
            <pc:sldMk cId="1252508313" sldId="305"/>
            <ac:spMk id="8" creationId="{CF54F34F-9F55-7D4D-D21C-73A2B01702C0}"/>
          </ac:spMkLst>
        </pc:spChg>
        <pc:spChg chg="add mod">
          <ac:chgData name="김윤석" userId="e4380587-cf43-477b-a754-1f250544103a" providerId="ADAL" clId="{F4D5A57D-265F-4094-B53F-D6F9F3299DD3}" dt="2023-11-21T16:13:34.798" v="4078" actId="1582"/>
          <ac:spMkLst>
            <pc:docMk/>
            <pc:sldMk cId="1252508313" sldId="305"/>
            <ac:spMk id="13" creationId="{8183B4DF-D746-311A-9662-4E6B90243E45}"/>
          </ac:spMkLst>
        </pc:spChg>
        <pc:picChg chg="del">
          <ac:chgData name="김윤석" userId="e4380587-cf43-477b-a754-1f250544103a" providerId="ADAL" clId="{F4D5A57D-265F-4094-B53F-D6F9F3299DD3}" dt="2023-11-21T16:11:45.276" v="4063" actId="478"/>
          <ac:picMkLst>
            <pc:docMk/>
            <pc:sldMk cId="1252508313" sldId="305"/>
            <ac:picMk id="5" creationId="{79502649-8E5B-C53E-9C48-E53739735E77}"/>
          </ac:picMkLst>
        </pc:picChg>
        <pc:picChg chg="del">
          <ac:chgData name="김윤석" userId="e4380587-cf43-477b-a754-1f250544103a" providerId="ADAL" clId="{F4D5A57D-265F-4094-B53F-D6F9F3299DD3}" dt="2023-11-21T16:11:45.753" v="4064" actId="478"/>
          <ac:picMkLst>
            <pc:docMk/>
            <pc:sldMk cId="1252508313" sldId="305"/>
            <ac:picMk id="10" creationId="{62616B5C-32A4-9891-6EC5-DBF0A301F2F0}"/>
          </ac:picMkLst>
        </pc:picChg>
        <pc:picChg chg="add del mod">
          <ac:chgData name="김윤석" userId="e4380587-cf43-477b-a754-1f250544103a" providerId="ADAL" clId="{F4D5A57D-265F-4094-B53F-D6F9F3299DD3}" dt="2023-11-21T16:13:04.942" v="4073" actId="478"/>
          <ac:picMkLst>
            <pc:docMk/>
            <pc:sldMk cId="1252508313" sldId="305"/>
            <ac:picMk id="11" creationId="{591EBDFD-0144-B990-6C67-2AD72E2EA792}"/>
          </ac:picMkLst>
        </pc:picChg>
      </pc:sldChg>
      <pc:sldChg chg="del">
        <pc:chgData name="김윤석" userId="e4380587-cf43-477b-a754-1f250544103a" providerId="ADAL" clId="{F4D5A57D-265F-4094-B53F-D6F9F3299DD3}" dt="2023-11-21T16:12:24.427" v="4070" actId="47"/>
        <pc:sldMkLst>
          <pc:docMk/>
          <pc:sldMk cId="4197129487" sldId="308"/>
        </pc:sldMkLst>
      </pc:sldChg>
      <pc:sldChg chg="del">
        <pc:chgData name="김윤석" userId="e4380587-cf43-477b-a754-1f250544103a" providerId="ADAL" clId="{F4D5A57D-265F-4094-B53F-D6F9F3299DD3}" dt="2023-11-21T16:36:25.137" v="4836" actId="47"/>
        <pc:sldMkLst>
          <pc:docMk/>
          <pc:sldMk cId="2101680848" sldId="315"/>
        </pc:sldMkLst>
      </pc:sldChg>
      <pc:sldChg chg="del">
        <pc:chgData name="김윤석" userId="e4380587-cf43-477b-a754-1f250544103a" providerId="ADAL" clId="{F4D5A57D-265F-4094-B53F-D6F9F3299DD3}" dt="2023-11-21T16:36:28.010" v="4837" actId="47"/>
        <pc:sldMkLst>
          <pc:docMk/>
          <pc:sldMk cId="110271019" sldId="317"/>
        </pc:sldMkLst>
      </pc:sldChg>
      <pc:sldChg chg="addSp delSp modSp add mod">
        <pc:chgData name="김윤석" userId="e4380587-cf43-477b-a754-1f250544103a" providerId="ADAL" clId="{F4D5A57D-265F-4094-B53F-D6F9F3299DD3}" dt="2023-11-21T13:00:32.268" v="1757" actId="22"/>
        <pc:sldMkLst>
          <pc:docMk/>
          <pc:sldMk cId="797826867" sldId="318"/>
        </pc:sldMkLst>
        <pc:spChg chg="del">
          <ac:chgData name="김윤석" userId="e4380587-cf43-477b-a754-1f250544103a" providerId="ADAL" clId="{F4D5A57D-265F-4094-B53F-D6F9F3299DD3}" dt="2023-11-21T12:58:12.439" v="1704" actId="478"/>
          <ac:spMkLst>
            <pc:docMk/>
            <pc:sldMk cId="797826867" sldId="318"/>
            <ac:spMk id="2" creationId="{9EA27AE5-0F93-67ED-49EC-1858AED031A3}"/>
          </ac:spMkLst>
        </pc:spChg>
        <pc:spChg chg="del">
          <ac:chgData name="김윤석" userId="e4380587-cf43-477b-a754-1f250544103a" providerId="ADAL" clId="{F4D5A57D-265F-4094-B53F-D6F9F3299DD3}" dt="2023-11-21T12:58:11.345" v="1703" actId="478"/>
          <ac:spMkLst>
            <pc:docMk/>
            <pc:sldMk cId="797826867" sldId="318"/>
            <ac:spMk id="8" creationId="{CF54F34F-9F55-7D4D-D21C-73A2B01702C0}"/>
          </ac:spMkLst>
        </pc:spChg>
        <pc:spChg chg="add mod">
          <ac:chgData name="김윤석" userId="e4380587-cf43-477b-a754-1f250544103a" providerId="ADAL" clId="{F4D5A57D-265F-4094-B53F-D6F9F3299DD3}" dt="2023-11-21T12:58:45.842" v="1733" actId="20577"/>
          <ac:spMkLst>
            <pc:docMk/>
            <pc:sldMk cId="797826867" sldId="318"/>
            <ac:spMk id="9" creationId="{3EE0B7CE-5496-07A4-4BBC-A93C7B36DEE8}"/>
          </ac:spMkLst>
        </pc:spChg>
        <pc:picChg chg="add del">
          <ac:chgData name="김윤석" userId="e4380587-cf43-477b-a754-1f250544103a" providerId="ADAL" clId="{F4D5A57D-265F-4094-B53F-D6F9F3299DD3}" dt="2023-11-21T13:00:31.995" v="1756" actId="478"/>
          <ac:picMkLst>
            <pc:docMk/>
            <pc:sldMk cId="797826867" sldId="318"/>
            <ac:picMk id="5" creationId="{5A954911-8EB7-775C-9625-0BA465C8EF44}"/>
          </ac:picMkLst>
        </pc:picChg>
        <pc:picChg chg="add">
          <ac:chgData name="김윤석" userId="e4380587-cf43-477b-a754-1f250544103a" providerId="ADAL" clId="{F4D5A57D-265F-4094-B53F-D6F9F3299DD3}" dt="2023-11-21T13:00:32.268" v="1757" actId="22"/>
          <ac:picMkLst>
            <pc:docMk/>
            <pc:sldMk cId="797826867" sldId="318"/>
            <ac:picMk id="11" creationId="{4AEFCB29-9417-8E30-D02E-DFEE300EC359}"/>
          </ac:picMkLst>
        </pc:picChg>
      </pc:sldChg>
      <pc:sldChg chg="delSp add del mod">
        <pc:chgData name="김윤석" userId="e4380587-cf43-477b-a754-1f250544103a" providerId="ADAL" clId="{F4D5A57D-265F-4094-B53F-D6F9F3299DD3}" dt="2023-11-21T12:58:54.170" v="1735" actId="47"/>
        <pc:sldMkLst>
          <pc:docMk/>
          <pc:sldMk cId="719052380" sldId="319"/>
        </pc:sldMkLst>
        <pc:picChg chg="del">
          <ac:chgData name="김윤석" userId="e4380587-cf43-477b-a754-1f250544103a" providerId="ADAL" clId="{F4D5A57D-265F-4094-B53F-D6F9F3299DD3}" dt="2023-11-21T12:58:28.261" v="1707" actId="478"/>
          <ac:picMkLst>
            <pc:docMk/>
            <pc:sldMk cId="719052380" sldId="319"/>
            <ac:picMk id="5" creationId="{5A954911-8EB7-775C-9625-0BA465C8EF44}"/>
          </ac:picMkLst>
        </pc:picChg>
      </pc:sldChg>
      <pc:sldChg chg="addSp delSp modSp add mod">
        <pc:chgData name="김윤석" userId="e4380587-cf43-477b-a754-1f250544103a" providerId="ADAL" clId="{F4D5A57D-265F-4094-B53F-D6F9F3299DD3}" dt="2023-11-21T13:09:57.427" v="1795" actId="22"/>
        <pc:sldMkLst>
          <pc:docMk/>
          <pc:sldMk cId="3021563248" sldId="320"/>
        </pc:sldMkLst>
        <pc:spChg chg="mod">
          <ac:chgData name="김윤석" userId="e4380587-cf43-477b-a754-1f250544103a" providerId="ADAL" clId="{F4D5A57D-265F-4094-B53F-D6F9F3299DD3}" dt="2023-11-21T12:59:02.962" v="1754" actId="20577"/>
          <ac:spMkLst>
            <pc:docMk/>
            <pc:sldMk cId="3021563248" sldId="320"/>
            <ac:spMk id="9" creationId="{3EE0B7CE-5496-07A4-4BBC-A93C7B36DEE8}"/>
          </ac:spMkLst>
        </pc:spChg>
        <pc:picChg chg="add">
          <ac:chgData name="김윤석" userId="e4380587-cf43-477b-a754-1f250544103a" providerId="ADAL" clId="{F4D5A57D-265F-4094-B53F-D6F9F3299DD3}" dt="2023-11-21T13:09:57.427" v="1795" actId="22"/>
          <ac:picMkLst>
            <pc:docMk/>
            <pc:sldMk cId="3021563248" sldId="320"/>
            <ac:picMk id="4" creationId="{33C6B3FA-E8FA-F0C1-56BA-9AD1A378D654}"/>
          </ac:picMkLst>
        </pc:picChg>
        <pc:picChg chg="del">
          <ac:chgData name="김윤석" userId="e4380587-cf43-477b-a754-1f250544103a" providerId="ADAL" clId="{F4D5A57D-265F-4094-B53F-D6F9F3299DD3}" dt="2023-11-21T12:59:04.648" v="1755" actId="478"/>
          <ac:picMkLst>
            <pc:docMk/>
            <pc:sldMk cId="3021563248" sldId="320"/>
            <ac:picMk id="5" creationId="{5A954911-8EB7-775C-9625-0BA465C8EF44}"/>
          </ac:picMkLst>
        </pc:picChg>
      </pc:sldChg>
      <pc:sldChg chg="modSp add del mod">
        <pc:chgData name="김윤석" userId="e4380587-cf43-477b-a754-1f250544103a" providerId="ADAL" clId="{F4D5A57D-265F-4094-B53F-D6F9F3299DD3}" dt="2023-11-21T13:29:04.952" v="1808" actId="47"/>
        <pc:sldMkLst>
          <pc:docMk/>
          <pc:sldMk cId="786820392" sldId="321"/>
        </pc:sldMkLst>
        <pc:spChg chg="mod">
          <ac:chgData name="김윤석" userId="e4380587-cf43-477b-a754-1f250544103a" providerId="ADAL" clId="{F4D5A57D-265F-4094-B53F-D6F9F3299DD3}" dt="2023-11-21T13:06:49.697" v="1774" actId="20577"/>
          <ac:spMkLst>
            <pc:docMk/>
            <pc:sldMk cId="786820392" sldId="321"/>
            <ac:spMk id="9" creationId="{3EE0B7CE-5496-07A4-4BBC-A93C7B36DEE8}"/>
          </ac:spMkLst>
        </pc:spChg>
      </pc:sldChg>
      <pc:sldChg chg="addSp delSp modSp add mod">
        <pc:chgData name="김윤석" userId="e4380587-cf43-477b-a754-1f250544103a" providerId="ADAL" clId="{F4D5A57D-265F-4094-B53F-D6F9F3299DD3}" dt="2023-11-21T13:21:28.569" v="1807" actId="1076"/>
        <pc:sldMkLst>
          <pc:docMk/>
          <pc:sldMk cId="3394973394" sldId="322"/>
        </pc:sldMkLst>
        <pc:spChg chg="mod">
          <ac:chgData name="김윤석" userId="e4380587-cf43-477b-a754-1f250544103a" providerId="ADAL" clId="{F4D5A57D-265F-4094-B53F-D6F9F3299DD3}" dt="2023-11-21T13:07:11.616" v="1794" actId="20577"/>
          <ac:spMkLst>
            <pc:docMk/>
            <pc:sldMk cId="3394973394" sldId="322"/>
            <ac:spMk id="9" creationId="{3EE0B7CE-5496-07A4-4BBC-A93C7B36DEE8}"/>
          </ac:spMkLst>
        </pc:spChg>
        <pc:picChg chg="add del mod">
          <ac:chgData name="김윤석" userId="e4380587-cf43-477b-a754-1f250544103a" providerId="ADAL" clId="{F4D5A57D-265F-4094-B53F-D6F9F3299DD3}" dt="2023-11-21T13:14:28.409" v="1798" actId="478"/>
          <ac:picMkLst>
            <pc:docMk/>
            <pc:sldMk cId="3394973394" sldId="322"/>
            <ac:picMk id="4" creationId="{7C89CBC1-CC2B-E999-2EB3-E8099CF3F634}"/>
          </ac:picMkLst>
        </pc:picChg>
        <pc:picChg chg="add mod">
          <ac:chgData name="김윤석" userId="e4380587-cf43-477b-a754-1f250544103a" providerId="ADAL" clId="{F4D5A57D-265F-4094-B53F-D6F9F3299DD3}" dt="2023-11-21T13:21:06.602" v="1802" actId="1076"/>
          <ac:picMkLst>
            <pc:docMk/>
            <pc:sldMk cId="3394973394" sldId="322"/>
            <ac:picMk id="8" creationId="{B01FCE1A-F746-F8D0-6129-3AFC7F2B30E2}"/>
          </ac:picMkLst>
        </pc:picChg>
        <pc:picChg chg="add mod">
          <ac:chgData name="김윤석" userId="e4380587-cf43-477b-a754-1f250544103a" providerId="ADAL" clId="{F4D5A57D-265F-4094-B53F-D6F9F3299DD3}" dt="2023-11-21T13:21:28.569" v="1807" actId="1076"/>
          <ac:picMkLst>
            <pc:docMk/>
            <pc:sldMk cId="3394973394" sldId="322"/>
            <ac:picMk id="11" creationId="{D1486E49-DD4D-5096-D43F-C684E3481CE7}"/>
          </ac:picMkLst>
        </pc:picChg>
      </pc:sldChg>
      <pc:sldChg chg="addSp delSp modSp add mod">
        <pc:chgData name="김윤석" userId="e4380587-cf43-477b-a754-1f250544103a" providerId="ADAL" clId="{F4D5A57D-265F-4094-B53F-D6F9F3299DD3}" dt="2023-11-21T16:36:19.526" v="4835"/>
        <pc:sldMkLst>
          <pc:docMk/>
          <pc:sldMk cId="767675783" sldId="323"/>
        </pc:sldMkLst>
        <pc:spChg chg="mod">
          <ac:chgData name="김윤석" userId="e4380587-cf43-477b-a754-1f250544103a" providerId="ADAL" clId="{F4D5A57D-265F-4094-B53F-D6F9F3299DD3}" dt="2023-11-21T16:36:19.526" v="4835"/>
          <ac:spMkLst>
            <pc:docMk/>
            <pc:sldMk cId="767675783" sldId="323"/>
            <ac:spMk id="2" creationId="{4B52EE00-FC83-9504-9FD2-14CC88AF2E52}"/>
          </ac:spMkLst>
        </pc:spChg>
        <pc:spChg chg="mod">
          <ac:chgData name="김윤석" userId="e4380587-cf43-477b-a754-1f250544103a" providerId="ADAL" clId="{F4D5A57D-265F-4094-B53F-D6F9F3299DD3}" dt="2023-11-21T16:18:00.535" v="4125" actId="20577"/>
          <ac:spMkLst>
            <pc:docMk/>
            <pc:sldMk cId="767675783" sldId="323"/>
            <ac:spMk id="4" creationId="{A77031EA-40EF-02BC-A733-83FD9CF6BE75}"/>
          </ac:spMkLst>
        </pc:spChg>
        <pc:spChg chg="add mod">
          <ac:chgData name="김윤석" userId="e4380587-cf43-477b-a754-1f250544103a" providerId="ADAL" clId="{F4D5A57D-265F-4094-B53F-D6F9F3299DD3}" dt="2023-11-21T16:20:06.569" v="4292" actId="14100"/>
          <ac:spMkLst>
            <pc:docMk/>
            <pc:sldMk cId="767675783" sldId="323"/>
            <ac:spMk id="5" creationId="{BDA37388-18C8-DE5B-E685-4F315FA7CF16}"/>
          </ac:spMkLst>
        </pc:spChg>
        <pc:picChg chg="add del">
          <ac:chgData name="김윤석" userId="e4380587-cf43-477b-a754-1f250544103a" providerId="ADAL" clId="{F4D5A57D-265F-4094-B53F-D6F9F3299DD3}" dt="2023-11-21T16:13:06.119" v="4074" actId="478"/>
          <ac:picMkLst>
            <pc:docMk/>
            <pc:sldMk cId="767675783" sldId="323"/>
            <ac:picMk id="11" creationId="{591EBDFD-0144-B990-6C67-2AD72E2EA792}"/>
          </ac:picMkLst>
        </pc:picChg>
      </pc:sldChg>
    </pc:docChg>
  </pc:docChgLst>
  <pc:docChgLst>
    <pc:chgData name="김윤석" userId="e4380587-cf43-477b-a754-1f250544103a" providerId="ADAL" clId="{A331FE06-F0A6-4175-BFDB-1CD9DDF7D7AB}"/>
    <pc:docChg chg="undo custSel addSld delSld modSld sldOrd">
      <pc:chgData name="김윤석" userId="e4380587-cf43-477b-a754-1f250544103a" providerId="ADAL" clId="{A331FE06-F0A6-4175-BFDB-1CD9DDF7D7AB}" dt="2023-10-24T16:12:14.922" v="16813" actId="478"/>
      <pc:docMkLst>
        <pc:docMk/>
      </pc:docMkLst>
      <pc:sldChg chg="modSp mod">
        <pc:chgData name="김윤석" userId="e4380587-cf43-477b-a754-1f250544103a" providerId="ADAL" clId="{A331FE06-F0A6-4175-BFDB-1CD9DDF7D7AB}" dt="2023-10-24T10:14:08.302" v="8195" actId="20577"/>
        <pc:sldMkLst>
          <pc:docMk/>
          <pc:sldMk cId="3929628333" sldId="271"/>
        </pc:sldMkLst>
        <pc:spChg chg="mod">
          <ac:chgData name="김윤석" userId="e4380587-cf43-477b-a754-1f250544103a" providerId="ADAL" clId="{A331FE06-F0A6-4175-BFDB-1CD9DDF7D7AB}" dt="2023-10-24T10:08:38.556" v="7983" actId="20577"/>
          <ac:spMkLst>
            <pc:docMk/>
            <pc:sldMk cId="3929628333" sldId="271"/>
            <ac:spMk id="5" creationId="{B6956878-ABEC-AF9A-D2CE-3CA826B6E387}"/>
          </ac:spMkLst>
        </pc:spChg>
        <pc:spChg chg="mod">
          <ac:chgData name="김윤석" userId="e4380587-cf43-477b-a754-1f250544103a" providerId="ADAL" clId="{A331FE06-F0A6-4175-BFDB-1CD9DDF7D7AB}" dt="2023-10-24T10:14:08.302" v="8195" actId="20577"/>
          <ac:spMkLst>
            <pc:docMk/>
            <pc:sldMk cId="3929628333" sldId="271"/>
            <ac:spMk id="8" creationId="{4876D97F-6BCC-3017-25EB-B3E04A2E1876}"/>
          </ac:spMkLst>
        </pc:spChg>
        <pc:cxnChg chg="mod">
          <ac:chgData name="김윤석" userId="e4380587-cf43-477b-a754-1f250544103a" providerId="ADAL" clId="{A331FE06-F0A6-4175-BFDB-1CD9DDF7D7AB}" dt="2023-10-24T10:08:42.980" v="7985" actId="1036"/>
          <ac:cxnSpMkLst>
            <pc:docMk/>
            <pc:sldMk cId="3929628333" sldId="271"/>
            <ac:cxnSpMk id="7" creationId="{AA083F78-7EAC-088E-92A6-2CCA7C19FAAA}"/>
          </ac:cxnSpMkLst>
        </pc:cxnChg>
      </pc:sldChg>
      <pc:sldChg chg="addSp modSp mod">
        <pc:chgData name="김윤석" userId="e4380587-cf43-477b-a754-1f250544103a" providerId="ADAL" clId="{A331FE06-F0A6-4175-BFDB-1CD9DDF7D7AB}" dt="2023-10-24T11:05:15.253" v="10088" actId="1076"/>
        <pc:sldMkLst>
          <pc:docMk/>
          <pc:sldMk cId="1122762649" sldId="276"/>
        </pc:sldMkLst>
        <pc:spChg chg="add mod">
          <ac:chgData name="김윤석" userId="e4380587-cf43-477b-a754-1f250544103a" providerId="ADAL" clId="{A331FE06-F0A6-4175-BFDB-1CD9DDF7D7AB}" dt="2023-10-24T11:05:11.973" v="10087" actId="14100"/>
          <ac:spMkLst>
            <pc:docMk/>
            <pc:sldMk cId="1122762649" sldId="276"/>
            <ac:spMk id="2" creationId="{E7EDE221-AEFB-BF99-0D9E-C8566B08D733}"/>
          </ac:spMkLst>
        </pc:spChg>
        <pc:spChg chg="mod">
          <ac:chgData name="김윤석" userId="e4380587-cf43-477b-a754-1f250544103a" providerId="ADAL" clId="{A331FE06-F0A6-4175-BFDB-1CD9DDF7D7AB}" dt="2023-10-24T11:04:20.392" v="10080" actId="255"/>
          <ac:spMkLst>
            <pc:docMk/>
            <pc:sldMk cId="1122762649" sldId="276"/>
            <ac:spMk id="8" creationId="{CF54F34F-9F55-7D4D-D21C-73A2B01702C0}"/>
          </ac:spMkLst>
        </pc:spChg>
        <pc:picChg chg="add mod">
          <ac:chgData name="김윤석" userId="e4380587-cf43-477b-a754-1f250544103a" providerId="ADAL" clId="{A331FE06-F0A6-4175-BFDB-1CD9DDF7D7AB}" dt="2023-10-24T11:05:15.253" v="10088" actId="1076"/>
          <ac:picMkLst>
            <pc:docMk/>
            <pc:sldMk cId="1122762649" sldId="276"/>
            <ac:picMk id="1026" creationId="{E79299D6-3949-79F2-82BA-F9B88249E020}"/>
          </ac:picMkLst>
        </pc:picChg>
      </pc:sldChg>
      <pc:sldChg chg="modSp mod">
        <pc:chgData name="김윤석" userId="e4380587-cf43-477b-a754-1f250544103a" providerId="ADAL" clId="{A331FE06-F0A6-4175-BFDB-1CD9DDF7D7AB}" dt="2023-10-24T11:06:15.048" v="10161"/>
        <pc:sldMkLst>
          <pc:docMk/>
          <pc:sldMk cId="3031788846" sldId="277"/>
        </pc:sldMkLst>
        <pc:spChg chg="mod">
          <ac:chgData name="김윤석" userId="e4380587-cf43-477b-a754-1f250544103a" providerId="ADAL" clId="{A331FE06-F0A6-4175-BFDB-1CD9DDF7D7AB}" dt="2023-10-24T11:06:15.048" v="10161"/>
          <ac:spMkLst>
            <pc:docMk/>
            <pc:sldMk cId="3031788846" sldId="277"/>
            <ac:spMk id="8" creationId="{C8501EAC-39D2-CA09-720C-EDF7F167A7D4}"/>
          </ac:spMkLst>
        </pc:spChg>
      </pc:sldChg>
      <pc:sldChg chg="delSp modSp del mod">
        <pc:chgData name="김윤석" userId="e4380587-cf43-477b-a754-1f250544103a" providerId="ADAL" clId="{A331FE06-F0A6-4175-BFDB-1CD9DDF7D7AB}" dt="2023-10-10T12:55:22.420" v="3399" actId="47"/>
        <pc:sldMkLst>
          <pc:docMk/>
          <pc:sldMk cId="3546635367" sldId="291"/>
        </pc:sldMkLst>
        <pc:spChg chg="del">
          <ac:chgData name="김윤석" userId="e4380587-cf43-477b-a754-1f250544103a" providerId="ADAL" clId="{A331FE06-F0A6-4175-BFDB-1CD9DDF7D7AB}" dt="2023-10-10T12:55:17.900" v="3397" actId="478"/>
          <ac:spMkLst>
            <pc:docMk/>
            <pc:sldMk cId="3546635367" sldId="291"/>
            <ac:spMk id="2" creationId="{1F3184D6-29C4-9915-3E72-8B21EC40975E}"/>
          </ac:spMkLst>
        </pc:spChg>
        <pc:spChg chg="mod">
          <ac:chgData name="김윤석" userId="e4380587-cf43-477b-a754-1f250544103a" providerId="ADAL" clId="{A331FE06-F0A6-4175-BFDB-1CD9DDF7D7AB}" dt="2023-10-10T12:55:12.833" v="3396" actId="20577"/>
          <ac:spMkLst>
            <pc:docMk/>
            <pc:sldMk cId="3546635367" sldId="291"/>
            <ac:spMk id="8" creationId="{CF54F34F-9F55-7D4D-D21C-73A2B01702C0}"/>
          </ac:spMkLst>
        </pc:spChg>
        <pc:spChg chg="mod">
          <ac:chgData name="김윤석" userId="e4380587-cf43-477b-a754-1f250544103a" providerId="ADAL" clId="{A331FE06-F0A6-4175-BFDB-1CD9DDF7D7AB}" dt="2023-10-10T12:53:52.809" v="3223" actId="20577"/>
          <ac:spMkLst>
            <pc:docMk/>
            <pc:sldMk cId="3546635367" sldId="291"/>
            <ac:spMk id="14" creationId="{BA37A31C-0FD4-9548-A6EB-050AEE2C1A16}"/>
          </ac:spMkLst>
        </pc:spChg>
      </pc:sldChg>
      <pc:sldChg chg="addSp delSp modSp mod">
        <pc:chgData name="김윤석" userId="e4380587-cf43-477b-a754-1f250544103a" providerId="ADAL" clId="{A331FE06-F0A6-4175-BFDB-1CD9DDF7D7AB}" dt="2023-10-24T12:28:21.465" v="10821" actId="20577"/>
        <pc:sldMkLst>
          <pc:docMk/>
          <pc:sldMk cId="1909200105" sldId="292"/>
        </pc:sldMkLst>
        <pc:spChg chg="mod">
          <ac:chgData name="김윤석" userId="e4380587-cf43-477b-a754-1f250544103a" providerId="ADAL" clId="{A331FE06-F0A6-4175-BFDB-1CD9DDF7D7AB}" dt="2023-10-10T15:05:55.187" v="4566" actId="14100"/>
          <ac:spMkLst>
            <pc:docMk/>
            <pc:sldMk cId="1909200105" sldId="292"/>
            <ac:spMk id="4" creationId="{2646FF53-4FCE-089A-032F-D59E569D052D}"/>
          </ac:spMkLst>
        </pc:spChg>
        <pc:spChg chg="mod">
          <ac:chgData name="김윤석" userId="e4380587-cf43-477b-a754-1f250544103a" providerId="ADAL" clId="{A331FE06-F0A6-4175-BFDB-1CD9DDF7D7AB}" dt="2023-10-24T12:28:21.465" v="10821" actId="20577"/>
          <ac:spMkLst>
            <pc:docMk/>
            <pc:sldMk cId="1909200105" sldId="292"/>
            <ac:spMk id="8" creationId="{CF54F34F-9F55-7D4D-D21C-73A2B01702C0}"/>
          </ac:spMkLst>
        </pc:spChg>
        <pc:spChg chg="add del mod">
          <ac:chgData name="김윤석" userId="e4380587-cf43-477b-a754-1f250544103a" providerId="ADAL" clId="{A331FE06-F0A6-4175-BFDB-1CD9DDF7D7AB}" dt="2023-10-24T11:52:37.061" v="10434" actId="478"/>
          <ac:spMkLst>
            <pc:docMk/>
            <pc:sldMk cId="1909200105" sldId="292"/>
            <ac:spMk id="13" creationId="{0803C869-72BF-3969-06B3-BA327A40924B}"/>
          </ac:spMkLst>
        </pc:spChg>
        <pc:spChg chg="mod">
          <ac:chgData name="김윤석" userId="e4380587-cf43-477b-a754-1f250544103a" providerId="ADAL" clId="{A331FE06-F0A6-4175-BFDB-1CD9DDF7D7AB}" dt="2023-10-10T12:56:36.481" v="3618" actId="20577"/>
          <ac:spMkLst>
            <pc:docMk/>
            <pc:sldMk cId="1909200105" sldId="292"/>
            <ac:spMk id="14" creationId="{BA37A31C-0FD4-9548-A6EB-050AEE2C1A16}"/>
          </ac:spMkLst>
        </pc:spChg>
        <pc:spChg chg="add mod">
          <ac:chgData name="김윤석" userId="e4380587-cf43-477b-a754-1f250544103a" providerId="ADAL" clId="{A331FE06-F0A6-4175-BFDB-1CD9DDF7D7AB}" dt="2023-10-24T12:27:50.595" v="10769" actId="1076"/>
          <ac:spMkLst>
            <pc:docMk/>
            <pc:sldMk cId="1909200105" sldId="292"/>
            <ac:spMk id="18" creationId="{B88ABB75-6AF7-243B-D628-992AA9E028CD}"/>
          </ac:spMkLst>
        </pc:spChg>
        <pc:picChg chg="add del mod">
          <ac:chgData name="김윤석" userId="e4380587-cf43-477b-a754-1f250544103a" providerId="ADAL" clId="{A331FE06-F0A6-4175-BFDB-1CD9DDF7D7AB}" dt="2023-10-24T11:52:02.575" v="10425" actId="478"/>
          <ac:picMkLst>
            <pc:docMk/>
            <pc:sldMk cId="1909200105" sldId="292"/>
            <ac:picMk id="5" creationId="{4B23A4C6-73A9-A750-FFF6-A201535091B3}"/>
          </ac:picMkLst>
        </pc:picChg>
        <pc:picChg chg="add mod">
          <ac:chgData name="김윤석" userId="e4380587-cf43-477b-a754-1f250544103a" providerId="ADAL" clId="{A331FE06-F0A6-4175-BFDB-1CD9DDF7D7AB}" dt="2023-10-24T11:52:09.670" v="10428" actId="1076"/>
          <ac:picMkLst>
            <pc:docMk/>
            <pc:sldMk cId="1909200105" sldId="292"/>
            <ac:picMk id="9" creationId="{3B7B0AA5-FCAA-E7FD-6C31-DE836783C886}"/>
          </ac:picMkLst>
        </pc:picChg>
        <pc:picChg chg="add del mod">
          <ac:chgData name="김윤석" userId="e4380587-cf43-477b-a754-1f250544103a" providerId="ADAL" clId="{A331FE06-F0A6-4175-BFDB-1CD9DDF7D7AB}" dt="2023-10-24T11:52:22.006" v="10429" actId="478"/>
          <ac:picMkLst>
            <pc:docMk/>
            <pc:sldMk cId="1909200105" sldId="292"/>
            <ac:picMk id="10" creationId="{78C16B2A-9A8E-738A-88B9-38FD81DBF391}"/>
          </ac:picMkLst>
        </pc:picChg>
        <pc:picChg chg="add del mod">
          <ac:chgData name="김윤석" userId="e4380587-cf43-477b-a754-1f250544103a" providerId="ADAL" clId="{A331FE06-F0A6-4175-BFDB-1CD9DDF7D7AB}" dt="2023-10-24T11:55:24.681" v="10493" actId="478"/>
          <ac:picMkLst>
            <pc:docMk/>
            <pc:sldMk cId="1909200105" sldId="292"/>
            <ac:picMk id="12" creationId="{DF7E1ACC-4DDE-53AC-B00E-24ADD194B76C}"/>
          </ac:picMkLst>
        </pc:picChg>
        <pc:picChg chg="add mod">
          <ac:chgData name="김윤석" userId="e4380587-cf43-477b-a754-1f250544103a" providerId="ADAL" clId="{A331FE06-F0A6-4175-BFDB-1CD9DDF7D7AB}" dt="2023-10-24T11:52:30.094" v="10432" actId="1076"/>
          <ac:picMkLst>
            <pc:docMk/>
            <pc:sldMk cId="1909200105" sldId="292"/>
            <ac:picMk id="15" creationId="{9BC4D41F-0BBC-C470-EF70-A39ED7B5ECA2}"/>
          </ac:picMkLst>
        </pc:picChg>
        <pc:picChg chg="add mod">
          <ac:chgData name="김윤석" userId="e4380587-cf43-477b-a754-1f250544103a" providerId="ADAL" clId="{A331FE06-F0A6-4175-BFDB-1CD9DDF7D7AB}" dt="2023-10-24T12:25:33.499" v="10727" actId="1076"/>
          <ac:picMkLst>
            <pc:docMk/>
            <pc:sldMk cId="1909200105" sldId="292"/>
            <ac:picMk id="17" creationId="{FF533EF6-A123-74D6-5D78-961C015B2C18}"/>
          </ac:picMkLst>
        </pc:picChg>
      </pc:sldChg>
      <pc:sldChg chg="addSp delSp modSp mod">
        <pc:chgData name="김윤석" userId="e4380587-cf43-477b-a754-1f250544103a" providerId="ADAL" clId="{A331FE06-F0A6-4175-BFDB-1CD9DDF7D7AB}" dt="2023-10-24T13:00:58.464" v="11164" actId="1076"/>
        <pc:sldMkLst>
          <pc:docMk/>
          <pc:sldMk cId="3388294832" sldId="293"/>
        </pc:sldMkLst>
        <pc:spChg chg="del mod">
          <ac:chgData name="김윤석" userId="e4380587-cf43-477b-a754-1f250544103a" providerId="ADAL" clId="{A331FE06-F0A6-4175-BFDB-1CD9DDF7D7AB}" dt="2023-10-24T12:55:19.424" v="10902" actId="478"/>
          <ac:spMkLst>
            <pc:docMk/>
            <pc:sldMk cId="3388294832" sldId="293"/>
            <ac:spMk id="2" creationId="{F1999CFA-595C-EE12-E80B-2034A473B5BA}"/>
          </ac:spMkLst>
        </pc:spChg>
        <pc:spChg chg="mod">
          <ac:chgData name="김윤석" userId="e4380587-cf43-477b-a754-1f250544103a" providerId="ADAL" clId="{A331FE06-F0A6-4175-BFDB-1CD9DDF7D7AB}" dt="2023-10-24T12:57:39.314" v="11153" actId="20577"/>
          <ac:spMkLst>
            <pc:docMk/>
            <pc:sldMk cId="3388294832" sldId="293"/>
            <ac:spMk id="8" creationId="{CF54F34F-9F55-7D4D-D21C-73A2B01702C0}"/>
          </ac:spMkLst>
        </pc:spChg>
        <pc:spChg chg="add mod">
          <ac:chgData name="김윤석" userId="e4380587-cf43-477b-a754-1f250544103a" providerId="ADAL" clId="{A331FE06-F0A6-4175-BFDB-1CD9DDF7D7AB}" dt="2023-10-24T13:00:27.925" v="11159" actId="14100"/>
          <ac:spMkLst>
            <pc:docMk/>
            <pc:sldMk cId="3388294832" sldId="293"/>
            <ac:spMk id="9" creationId="{B466B574-CFC4-F8A1-B10F-6323E9E7E8DC}"/>
          </ac:spMkLst>
        </pc:spChg>
        <pc:spChg chg="mod">
          <ac:chgData name="김윤석" userId="e4380587-cf43-477b-a754-1f250544103a" providerId="ADAL" clId="{A331FE06-F0A6-4175-BFDB-1CD9DDF7D7AB}" dt="2023-10-24T12:54:11.369" v="10901" actId="20577"/>
          <ac:spMkLst>
            <pc:docMk/>
            <pc:sldMk cId="3388294832" sldId="293"/>
            <ac:spMk id="14" creationId="{BA37A31C-0FD4-9548-A6EB-050AEE2C1A16}"/>
          </ac:spMkLst>
        </pc:spChg>
        <pc:picChg chg="add del mod">
          <ac:chgData name="김윤석" userId="e4380587-cf43-477b-a754-1f250544103a" providerId="ADAL" clId="{A331FE06-F0A6-4175-BFDB-1CD9DDF7D7AB}" dt="2023-10-24T11:51:18.868" v="10424" actId="478"/>
          <ac:picMkLst>
            <pc:docMk/>
            <pc:sldMk cId="3388294832" sldId="293"/>
            <ac:picMk id="5" creationId="{2B35F33F-FD9A-E1EB-0E8F-20A45A80423B}"/>
          </ac:picMkLst>
        </pc:picChg>
        <pc:picChg chg="add mod">
          <ac:chgData name="김윤석" userId="e4380587-cf43-477b-a754-1f250544103a" providerId="ADAL" clId="{A331FE06-F0A6-4175-BFDB-1CD9DDF7D7AB}" dt="2023-10-24T13:00:31.076" v="11160" actId="1076"/>
          <ac:picMkLst>
            <pc:docMk/>
            <pc:sldMk cId="3388294832" sldId="293"/>
            <ac:picMk id="5" creationId="{C6C27A58-CE1E-6FDA-B7F1-456EF59907F5}"/>
          </ac:picMkLst>
        </pc:picChg>
        <pc:picChg chg="add mod">
          <ac:chgData name="김윤석" userId="e4380587-cf43-477b-a754-1f250544103a" providerId="ADAL" clId="{A331FE06-F0A6-4175-BFDB-1CD9DDF7D7AB}" dt="2023-10-24T13:00:58.464" v="11164" actId="1076"/>
          <ac:picMkLst>
            <pc:docMk/>
            <pc:sldMk cId="3388294832" sldId="293"/>
            <ac:picMk id="11" creationId="{6586CB03-0CBE-4111-D6C3-F02996EA4A8C}"/>
          </ac:picMkLst>
        </pc:picChg>
      </pc:sldChg>
      <pc:sldChg chg="addSp delSp modSp mod">
        <pc:chgData name="김윤석" userId="e4380587-cf43-477b-a754-1f250544103a" providerId="ADAL" clId="{A331FE06-F0A6-4175-BFDB-1CD9DDF7D7AB}" dt="2023-10-24T13:28:14.795" v="12623" actId="14100"/>
        <pc:sldMkLst>
          <pc:docMk/>
          <pc:sldMk cId="3592666826" sldId="294"/>
        </pc:sldMkLst>
        <pc:spChg chg="del">
          <ac:chgData name="김윤석" userId="e4380587-cf43-477b-a754-1f250544103a" providerId="ADAL" clId="{A331FE06-F0A6-4175-BFDB-1CD9DDF7D7AB}" dt="2023-10-10T15:54:45.008" v="6669" actId="478"/>
          <ac:spMkLst>
            <pc:docMk/>
            <pc:sldMk cId="3592666826" sldId="294"/>
            <ac:spMk id="5" creationId="{3251639B-29EB-6E9D-733B-6F917838F571}"/>
          </ac:spMkLst>
        </pc:spChg>
        <pc:spChg chg="mod">
          <ac:chgData name="김윤석" userId="e4380587-cf43-477b-a754-1f250544103a" providerId="ADAL" clId="{A331FE06-F0A6-4175-BFDB-1CD9DDF7D7AB}" dt="2023-10-24T13:28:01.313" v="12621" actId="20577"/>
          <ac:spMkLst>
            <pc:docMk/>
            <pc:sldMk cId="3592666826" sldId="294"/>
            <ac:spMk id="8" creationId="{CF54F34F-9F55-7D4D-D21C-73A2B01702C0}"/>
          </ac:spMkLst>
        </pc:spChg>
        <pc:spChg chg="mod">
          <ac:chgData name="김윤석" userId="e4380587-cf43-477b-a754-1f250544103a" providerId="ADAL" clId="{A331FE06-F0A6-4175-BFDB-1CD9DDF7D7AB}" dt="2023-10-24T13:28:14.795" v="12623" actId="14100"/>
          <ac:spMkLst>
            <pc:docMk/>
            <pc:sldMk cId="3592666826" sldId="294"/>
            <ac:spMk id="12" creationId="{545E25CE-F97A-1638-5FFB-61C174AA07AF}"/>
          </ac:spMkLst>
        </pc:spChg>
        <pc:spChg chg="mod">
          <ac:chgData name="김윤석" userId="e4380587-cf43-477b-a754-1f250544103a" providerId="ADAL" clId="{A331FE06-F0A6-4175-BFDB-1CD9DDF7D7AB}" dt="2023-10-24T13:27:45.440" v="12615" actId="20577"/>
          <ac:spMkLst>
            <pc:docMk/>
            <pc:sldMk cId="3592666826" sldId="294"/>
            <ac:spMk id="14" creationId="{BA37A31C-0FD4-9548-A6EB-050AEE2C1A16}"/>
          </ac:spMkLst>
        </pc:spChg>
        <pc:picChg chg="del">
          <ac:chgData name="김윤석" userId="e4380587-cf43-477b-a754-1f250544103a" providerId="ADAL" clId="{A331FE06-F0A6-4175-BFDB-1CD9DDF7D7AB}" dt="2023-10-10T15:54:48.672" v="6671" actId="478"/>
          <ac:picMkLst>
            <pc:docMk/>
            <pc:sldMk cId="3592666826" sldId="294"/>
            <ac:picMk id="4" creationId="{C3591E03-0CB3-99D8-F861-35F091A3091E}"/>
          </ac:picMkLst>
        </pc:picChg>
        <pc:picChg chg="add del mod">
          <ac:chgData name="김윤석" userId="e4380587-cf43-477b-a754-1f250544103a" providerId="ADAL" clId="{A331FE06-F0A6-4175-BFDB-1CD9DDF7D7AB}" dt="2023-10-24T13:14:26.572" v="11847" actId="478"/>
          <ac:picMkLst>
            <pc:docMk/>
            <pc:sldMk cId="3592666826" sldId="294"/>
            <ac:picMk id="4" creationId="{F1F48C58-BC80-E8D0-C885-8FE750C6BEDF}"/>
          </ac:picMkLst>
        </pc:picChg>
        <pc:picChg chg="add del mod">
          <ac:chgData name="김윤석" userId="e4380587-cf43-477b-a754-1f250544103a" providerId="ADAL" clId="{A331FE06-F0A6-4175-BFDB-1CD9DDF7D7AB}" dt="2023-10-24T13:08:47.486" v="11444" actId="478"/>
          <ac:picMkLst>
            <pc:docMk/>
            <pc:sldMk cId="3592666826" sldId="294"/>
            <ac:picMk id="9" creationId="{48348B63-9CE1-338F-1A36-5A3C7D9F4F56}"/>
          </ac:picMkLst>
        </pc:picChg>
        <pc:picChg chg="del">
          <ac:chgData name="김윤석" userId="e4380587-cf43-477b-a754-1f250544103a" providerId="ADAL" clId="{A331FE06-F0A6-4175-BFDB-1CD9DDF7D7AB}" dt="2023-10-10T15:54:48.095" v="6670" actId="478"/>
          <ac:picMkLst>
            <pc:docMk/>
            <pc:sldMk cId="3592666826" sldId="294"/>
            <ac:picMk id="10" creationId="{3849DC9A-6558-1418-73CD-7004547A9C95}"/>
          </ac:picMkLst>
        </pc:picChg>
        <pc:picChg chg="add del mod">
          <ac:chgData name="김윤석" userId="e4380587-cf43-477b-a754-1f250544103a" providerId="ADAL" clId="{A331FE06-F0A6-4175-BFDB-1CD9DDF7D7AB}" dt="2023-10-24T13:14:42.152" v="11869" actId="478"/>
          <ac:picMkLst>
            <pc:docMk/>
            <pc:sldMk cId="3592666826" sldId="294"/>
            <ac:picMk id="10" creationId="{CED93269-54E4-886A-697A-F541DC71355B}"/>
          </ac:picMkLst>
        </pc:picChg>
        <pc:picChg chg="add del mod">
          <ac:chgData name="김윤석" userId="e4380587-cf43-477b-a754-1f250544103a" providerId="ADAL" clId="{A331FE06-F0A6-4175-BFDB-1CD9DDF7D7AB}" dt="2023-10-24T13:08:47.486" v="11444" actId="478"/>
          <ac:picMkLst>
            <pc:docMk/>
            <pc:sldMk cId="3592666826" sldId="294"/>
            <ac:picMk id="13" creationId="{42758F9F-7D71-CDBD-878C-F0009F571DD2}"/>
          </ac:picMkLst>
        </pc:picChg>
        <pc:picChg chg="add mod">
          <ac:chgData name="김윤석" userId="e4380587-cf43-477b-a754-1f250544103a" providerId="ADAL" clId="{A331FE06-F0A6-4175-BFDB-1CD9DDF7D7AB}" dt="2023-10-24T13:28:11.008" v="12622" actId="1076"/>
          <ac:picMkLst>
            <pc:docMk/>
            <pc:sldMk cId="3592666826" sldId="294"/>
            <ac:picMk id="15" creationId="{E4A089A5-FA8E-6A2B-EC20-D9A93F84D07E}"/>
          </ac:picMkLst>
        </pc:picChg>
        <pc:picChg chg="add mod">
          <ac:chgData name="김윤석" userId="e4380587-cf43-477b-a754-1f250544103a" providerId="ADAL" clId="{A331FE06-F0A6-4175-BFDB-1CD9DDF7D7AB}" dt="2023-10-24T13:28:11.008" v="12622" actId="1076"/>
          <ac:picMkLst>
            <pc:docMk/>
            <pc:sldMk cId="3592666826" sldId="294"/>
            <ac:picMk id="17" creationId="{A448667C-1508-12D9-4667-24868ADC9F4D}"/>
          </ac:picMkLst>
        </pc:picChg>
        <pc:picChg chg="add del mod">
          <ac:chgData name="김윤석" userId="e4380587-cf43-477b-a754-1f250544103a" providerId="ADAL" clId="{A331FE06-F0A6-4175-BFDB-1CD9DDF7D7AB}" dt="2023-10-24T13:25:17.195" v="12414" actId="478"/>
          <ac:picMkLst>
            <pc:docMk/>
            <pc:sldMk cId="3592666826" sldId="294"/>
            <ac:picMk id="19" creationId="{27F91BF2-AB11-89EE-E37A-30C18669B69A}"/>
          </ac:picMkLst>
        </pc:picChg>
        <pc:picChg chg="add del mod">
          <ac:chgData name="김윤석" userId="e4380587-cf43-477b-a754-1f250544103a" providerId="ADAL" clId="{A331FE06-F0A6-4175-BFDB-1CD9DDF7D7AB}" dt="2023-10-24T13:27:58.471" v="12618" actId="478"/>
          <ac:picMkLst>
            <pc:docMk/>
            <pc:sldMk cId="3592666826" sldId="294"/>
            <ac:picMk id="24" creationId="{8364085F-BFD4-666B-1B23-0D2FEA61314C}"/>
          </ac:picMkLst>
        </pc:picChg>
      </pc:sldChg>
      <pc:sldChg chg="modSp mod">
        <pc:chgData name="김윤석" userId="e4380587-cf43-477b-a754-1f250544103a" providerId="ADAL" clId="{A331FE06-F0A6-4175-BFDB-1CD9DDF7D7AB}" dt="2023-10-24T16:12:08.869" v="16812" actId="20577"/>
        <pc:sldMkLst>
          <pc:docMk/>
          <pc:sldMk cId="2300190374" sldId="295"/>
        </pc:sldMkLst>
        <pc:spChg chg="mod">
          <ac:chgData name="김윤석" userId="e4380587-cf43-477b-a754-1f250544103a" providerId="ADAL" clId="{A331FE06-F0A6-4175-BFDB-1CD9DDF7D7AB}" dt="2023-10-24T16:12:08.869" v="16812" actId="20577"/>
          <ac:spMkLst>
            <pc:docMk/>
            <pc:sldMk cId="2300190374" sldId="295"/>
            <ac:spMk id="8" creationId="{CF54F34F-9F55-7D4D-D21C-73A2B01702C0}"/>
          </ac:spMkLst>
        </pc:spChg>
      </pc:sldChg>
      <pc:sldChg chg="addSp delSp modSp mod">
        <pc:chgData name="김윤석" userId="e4380587-cf43-477b-a754-1f250544103a" providerId="ADAL" clId="{A331FE06-F0A6-4175-BFDB-1CD9DDF7D7AB}" dt="2023-10-24T15:56:58.962" v="15131" actId="1076"/>
        <pc:sldMkLst>
          <pc:docMk/>
          <pc:sldMk cId="736509195" sldId="296"/>
        </pc:sldMkLst>
        <pc:spChg chg="add mod">
          <ac:chgData name="김윤석" userId="e4380587-cf43-477b-a754-1f250544103a" providerId="ADAL" clId="{A331FE06-F0A6-4175-BFDB-1CD9DDF7D7AB}" dt="2023-10-24T15:56:39.488" v="15128"/>
          <ac:spMkLst>
            <pc:docMk/>
            <pc:sldMk cId="736509195" sldId="296"/>
            <ac:spMk id="2" creationId="{74C8AD3A-035A-5159-C2CF-7F39B03422BD}"/>
          </ac:spMkLst>
        </pc:spChg>
        <pc:spChg chg="del">
          <ac:chgData name="김윤석" userId="e4380587-cf43-477b-a754-1f250544103a" providerId="ADAL" clId="{A331FE06-F0A6-4175-BFDB-1CD9DDF7D7AB}" dt="2023-10-10T16:04:51.925" v="6986" actId="478"/>
          <ac:spMkLst>
            <pc:docMk/>
            <pc:sldMk cId="736509195" sldId="296"/>
            <ac:spMk id="5" creationId="{3251639B-29EB-6E9D-733B-6F917838F571}"/>
          </ac:spMkLst>
        </pc:spChg>
        <pc:spChg chg="del mod">
          <ac:chgData name="김윤석" userId="e4380587-cf43-477b-a754-1f250544103a" providerId="ADAL" clId="{A331FE06-F0A6-4175-BFDB-1CD9DDF7D7AB}" dt="2023-10-10T16:05:54.045" v="7015"/>
          <ac:spMkLst>
            <pc:docMk/>
            <pc:sldMk cId="736509195" sldId="296"/>
            <ac:spMk id="8" creationId="{CF54F34F-9F55-7D4D-D21C-73A2B01702C0}"/>
          </ac:spMkLst>
        </pc:spChg>
        <pc:spChg chg="mod">
          <ac:chgData name="김윤석" userId="e4380587-cf43-477b-a754-1f250544103a" providerId="ADAL" clId="{A331FE06-F0A6-4175-BFDB-1CD9DDF7D7AB}" dt="2023-10-24T15:39:01.643" v="14127" actId="14100"/>
          <ac:spMkLst>
            <pc:docMk/>
            <pc:sldMk cId="736509195" sldId="296"/>
            <ac:spMk id="12" creationId="{545E25CE-F97A-1638-5FFB-61C174AA07AF}"/>
          </ac:spMkLst>
        </pc:spChg>
        <pc:spChg chg="add del mod">
          <ac:chgData name="김윤석" userId="e4380587-cf43-477b-a754-1f250544103a" providerId="ADAL" clId="{A331FE06-F0A6-4175-BFDB-1CD9DDF7D7AB}" dt="2023-10-10T16:08:09.631" v="7107" actId="478"/>
          <ac:spMkLst>
            <pc:docMk/>
            <pc:sldMk cId="736509195" sldId="296"/>
            <ac:spMk id="13" creationId="{43A36AA1-6283-E7A7-B14A-25568DC7D922}"/>
          </ac:spMkLst>
        </pc:spChg>
        <pc:spChg chg="mod">
          <ac:chgData name="김윤석" userId="e4380587-cf43-477b-a754-1f250544103a" providerId="ADAL" clId="{A331FE06-F0A6-4175-BFDB-1CD9DDF7D7AB}" dt="2023-10-24T15:39:46.380" v="14214" actId="20577"/>
          <ac:spMkLst>
            <pc:docMk/>
            <pc:sldMk cId="736509195" sldId="296"/>
            <ac:spMk id="14" creationId="{BA37A31C-0FD4-9548-A6EB-050AEE2C1A16}"/>
          </ac:spMkLst>
        </pc:spChg>
        <pc:picChg chg="add del">
          <ac:chgData name="김윤석" userId="e4380587-cf43-477b-a754-1f250544103a" providerId="ADAL" clId="{A331FE06-F0A6-4175-BFDB-1CD9DDF7D7AB}" dt="2023-10-10T16:05:21.098" v="6988" actId="478"/>
          <ac:picMkLst>
            <pc:docMk/>
            <pc:sldMk cId="736509195" sldId="296"/>
            <ac:picMk id="4" creationId="{1D9864E0-D459-CC08-5DA6-B28D70E680C7}"/>
          </ac:picMkLst>
        </pc:picChg>
        <pc:picChg chg="add mod">
          <ac:chgData name="김윤석" userId="e4380587-cf43-477b-a754-1f250544103a" providerId="ADAL" clId="{A331FE06-F0A6-4175-BFDB-1CD9DDF7D7AB}" dt="2023-10-24T15:56:58.962" v="15131" actId="1076"/>
          <ac:picMkLst>
            <pc:docMk/>
            <pc:sldMk cId="736509195" sldId="296"/>
            <ac:picMk id="5" creationId="{43107C4C-B568-F3FE-8588-62F7E11F9AFB}"/>
          </ac:picMkLst>
        </pc:picChg>
        <pc:picChg chg="del">
          <ac:chgData name="김윤석" userId="e4380587-cf43-477b-a754-1f250544103a" providerId="ADAL" clId="{A331FE06-F0A6-4175-BFDB-1CD9DDF7D7AB}" dt="2023-10-10T16:04:50.386" v="6985" actId="478"/>
          <ac:picMkLst>
            <pc:docMk/>
            <pc:sldMk cId="736509195" sldId="296"/>
            <ac:picMk id="9" creationId="{C664519B-76EC-0470-4FA7-20248197A3D2}"/>
          </ac:picMkLst>
        </pc:picChg>
        <pc:picChg chg="add del mod">
          <ac:chgData name="김윤석" userId="e4380587-cf43-477b-a754-1f250544103a" providerId="ADAL" clId="{A331FE06-F0A6-4175-BFDB-1CD9DDF7D7AB}" dt="2023-10-24T15:38:58.161" v="14126" actId="478"/>
          <ac:picMkLst>
            <pc:docMk/>
            <pc:sldMk cId="736509195" sldId="296"/>
            <ac:picMk id="11" creationId="{F584AE4D-6764-B6D6-DD69-7430C439BDDF}"/>
          </ac:picMkLst>
        </pc:picChg>
      </pc:sldChg>
      <pc:sldChg chg="del">
        <pc:chgData name="김윤석" userId="e4380587-cf43-477b-a754-1f250544103a" providerId="ADAL" clId="{A331FE06-F0A6-4175-BFDB-1CD9DDF7D7AB}" dt="2023-10-10T16:07:12.755" v="7096" actId="47"/>
        <pc:sldMkLst>
          <pc:docMk/>
          <pc:sldMk cId="4114238090" sldId="297"/>
        </pc:sldMkLst>
      </pc:sldChg>
      <pc:sldChg chg="del">
        <pc:chgData name="김윤석" userId="e4380587-cf43-477b-a754-1f250544103a" providerId="ADAL" clId="{A331FE06-F0A6-4175-BFDB-1CD9DDF7D7AB}" dt="2023-10-10T16:07:14.784" v="7097" actId="47"/>
        <pc:sldMkLst>
          <pc:docMk/>
          <pc:sldMk cId="28857463" sldId="298"/>
        </pc:sldMkLst>
      </pc:sldChg>
      <pc:sldChg chg="modSp add mod">
        <pc:chgData name="김윤석" userId="e4380587-cf43-477b-a754-1f250544103a" providerId="ADAL" clId="{A331FE06-F0A6-4175-BFDB-1CD9DDF7D7AB}" dt="2023-10-24T11:08:29.147" v="10409"/>
        <pc:sldMkLst>
          <pc:docMk/>
          <pc:sldMk cId="2958432206" sldId="299"/>
        </pc:sldMkLst>
        <pc:spChg chg="mod">
          <ac:chgData name="김윤석" userId="e4380587-cf43-477b-a754-1f250544103a" providerId="ADAL" clId="{A331FE06-F0A6-4175-BFDB-1CD9DDF7D7AB}" dt="2023-10-24T11:08:29.147" v="10409"/>
          <ac:spMkLst>
            <pc:docMk/>
            <pc:sldMk cId="2958432206" sldId="299"/>
            <ac:spMk id="8" creationId="{C8501EAC-39D2-CA09-720C-EDF7F167A7D4}"/>
          </ac:spMkLst>
        </pc:spChg>
        <pc:spChg chg="mod">
          <ac:chgData name="김윤석" userId="e4380587-cf43-477b-a754-1f250544103a" providerId="ADAL" clId="{A331FE06-F0A6-4175-BFDB-1CD9DDF7D7AB}" dt="2023-10-10T12:55:29.893" v="3409" actId="20577"/>
          <ac:spMkLst>
            <pc:docMk/>
            <pc:sldMk cId="2958432206" sldId="299"/>
            <ac:spMk id="12" creationId="{09822511-5484-F0EC-F460-117E68232F34}"/>
          </ac:spMkLst>
        </pc:spChg>
      </pc:sldChg>
      <pc:sldChg chg="addSp delSp modSp add mod ord">
        <pc:chgData name="김윤석" userId="e4380587-cf43-477b-a754-1f250544103a" providerId="ADAL" clId="{A331FE06-F0A6-4175-BFDB-1CD9DDF7D7AB}" dt="2023-10-24T11:48:38.958" v="10423" actId="1076"/>
        <pc:sldMkLst>
          <pc:docMk/>
          <pc:sldMk cId="2152527911" sldId="300"/>
        </pc:sldMkLst>
        <pc:spChg chg="mod">
          <ac:chgData name="김윤석" userId="e4380587-cf43-477b-a754-1f250544103a" providerId="ADAL" clId="{A331FE06-F0A6-4175-BFDB-1CD9DDF7D7AB}" dt="2023-10-10T13:07:46.952" v="4148" actId="14100"/>
          <ac:spMkLst>
            <pc:docMk/>
            <pc:sldMk cId="2152527911" sldId="300"/>
            <ac:spMk id="4" creationId="{2646FF53-4FCE-089A-032F-D59E569D052D}"/>
          </ac:spMkLst>
        </pc:spChg>
        <pc:spChg chg="mod">
          <ac:chgData name="김윤석" userId="e4380587-cf43-477b-a754-1f250544103a" providerId="ADAL" clId="{A331FE06-F0A6-4175-BFDB-1CD9DDF7D7AB}" dt="2023-10-10T13:06:29.918" v="4143" actId="20577"/>
          <ac:spMkLst>
            <pc:docMk/>
            <pc:sldMk cId="2152527911" sldId="300"/>
            <ac:spMk id="8" creationId="{CF54F34F-9F55-7D4D-D21C-73A2B01702C0}"/>
          </ac:spMkLst>
        </pc:spChg>
        <pc:spChg chg="mod">
          <ac:chgData name="김윤석" userId="e4380587-cf43-477b-a754-1f250544103a" providerId="ADAL" clId="{A331FE06-F0A6-4175-BFDB-1CD9DDF7D7AB}" dt="2023-10-10T12:58:19.751" v="3654" actId="20577"/>
          <ac:spMkLst>
            <pc:docMk/>
            <pc:sldMk cId="2152527911" sldId="300"/>
            <ac:spMk id="14" creationId="{BA37A31C-0FD4-9548-A6EB-050AEE2C1A16}"/>
          </ac:spMkLst>
        </pc:spChg>
        <pc:picChg chg="add del mod">
          <ac:chgData name="김윤석" userId="e4380587-cf43-477b-a754-1f250544103a" providerId="ADAL" clId="{A331FE06-F0A6-4175-BFDB-1CD9DDF7D7AB}" dt="2023-10-24T11:46:56.587" v="10410" actId="478"/>
          <ac:picMkLst>
            <pc:docMk/>
            <pc:sldMk cId="2152527911" sldId="300"/>
            <ac:picMk id="5" creationId="{20DB1FE0-5BA0-C1B6-00AE-BA286D8311E1}"/>
          </ac:picMkLst>
        </pc:picChg>
        <pc:picChg chg="add mod">
          <ac:chgData name="김윤석" userId="e4380587-cf43-477b-a754-1f250544103a" providerId="ADAL" clId="{A331FE06-F0A6-4175-BFDB-1CD9DDF7D7AB}" dt="2023-10-24T11:47:22.501" v="10412" actId="1076"/>
          <ac:picMkLst>
            <pc:docMk/>
            <pc:sldMk cId="2152527911" sldId="300"/>
            <ac:picMk id="9" creationId="{17CB7ED1-722F-89CA-E227-4F7D3F570E55}"/>
          </ac:picMkLst>
        </pc:picChg>
        <pc:picChg chg="add mod">
          <ac:chgData name="김윤석" userId="e4380587-cf43-477b-a754-1f250544103a" providerId="ADAL" clId="{A331FE06-F0A6-4175-BFDB-1CD9DDF7D7AB}" dt="2023-10-24T11:47:53.768" v="10416" actId="14100"/>
          <ac:picMkLst>
            <pc:docMk/>
            <pc:sldMk cId="2152527911" sldId="300"/>
            <ac:picMk id="11" creationId="{3CE1671B-A9D6-E6F7-DB03-F0347CB155FD}"/>
          </ac:picMkLst>
        </pc:picChg>
        <pc:picChg chg="add mod">
          <ac:chgData name="김윤석" userId="e4380587-cf43-477b-a754-1f250544103a" providerId="ADAL" clId="{A331FE06-F0A6-4175-BFDB-1CD9DDF7D7AB}" dt="2023-10-24T11:48:17.640" v="10420" actId="14100"/>
          <ac:picMkLst>
            <pc:docMk/>
            <pc:sldMk cId="2152527911" sldId="300"/>
            <ac:picMk id="13" creationId="{00472F7A-B1EF-D3BC-2FFE-3D63CF3ED003}"/>
          </ac:picMkLst>
        </pc:picChg>
        <pc:picChg chg="add mod">
          <ac:chgData name="김윤석" userId="e4380587-cf43-477b-a754-1f250544103a" providerId="ADAL" clId="{A331FE06-F0A6-4175-BFDB-1CD9DDF7D7AB}" dt="2023-10-24T11:48:38.958" v="10423" actId="1076"/>
          <ac:picMkLst>
            <pc:docMk/>
            <pc:sldMk cId="2152527911" sldId="300"/>
            <ac:picMk id="16" creationId="{1A28FBC7-784B-68B9-AAC7-02FA0D7B73A2}"/>
          </ac:picMkLst>
        </pc:picChg>
      </pc:sldChg>
      <pc:sldChg chg="addSp delSp modSp add del mod">
        <pc:chgData name="김윤석" userId="e4380587-cf43-477b-a754-1f250544103a" providerId="ADAL" clId="{A331FE06-F0A6-4175-BFDB-1CD9DDF7D7AB}" dt="2023-10-24T16:06:30.774" v="16224" actId="47"/>
        <pc:sldMkLst>
          <pc:docMk/>
          <pc:sldMk cId="887812315" sldId="301"/>
        </pc:sldMkLst>
        <pc:spChg chg="add mod ord">
          <ac:chgData name="김윤석" userId="e4380587-cf43-477b-a754-1f250544103a" providerId="ADAL" clId="{A331FE06-F0A6-4175-BFDB-1CD9DDF7D7AB}" dt="2023-10-10T16:10:26.326" v="7171" actId="14100"/>
          <ac:spMkLst>
            <pc:docMk/>
            <pc:sldMk cId="887812315" sldId="301"/>
            <ac:spMk id="5" creationId="{E6911915-FB78-7339-7E1E-2013A27C0767}"/>
          </ac:spMkLst>
        </pc:spChg>
        <pc:spChg chg="del mod">
          <ac:chgData name="김윤석" userId="e4380587-cf43-477b-a754-1f250544103a" providerId="ADAL" clId="{A331FE06-F0A6-4175-BFDB-1CD9DDF7D7AB}" dt="2023-10-10T16:08:34.015" v="7113" actId="478"/>
          <ac:spMkLst>
            <pc:docMk/>
            <pc:sldMk cId="887812315" sldId="301"/>
            <ac:spMk id="12" creationId="{545E25CE-F97A-1638-5FFB-61C174AA07AF}"/>
          </ac:spMkLst>
        </pc:spChg>
        <pc:spChg chg="del mod">
          <ac:chgData name="김윤석" userId="e4380587-cf43-477b-a754-1f250544103a" providerId="ADAL" clId="{A331FE06-F0A6-4175-BFDB-1CD9DDF7D7AB}" dt="2023-10-10T16:08:07.629" v="7106" actId="478"/>
          <ac:spMkLst>
            <pc:docMk/>
            <pc:sldMk cId="887812315" sldId="301"/>
            <ac:spMk id="13" creationId="{43A36AA1-6283-E7A7-B14A-25568DC7D922}"/>
          </ac:spMkLst>
        </pc:spChg>
        <pc:picChg chg="add mod">
          <ac:chgData name="김윤석" userId="e4380587-cf43-477b-a754-1f250544103a" providerId="ADAL" clId="{A331FE06-F0A6-4175-BFDB-1CD9DDF7D7AB}" dt="2023-10-10T16:10:36.380" v="7174" actId="1076"/>
          <ac:picMkLst>
            <pc:docMk/>
            <pc:sldMk cId="887812315" sldId="301"/>
            <ac:picMk id="4" creationId="{82632A46-C288-5919-FEB0-5264B4733161}"/>
          </ac:picMkLst>
        </pc:picChg>
        <pc:picChg chg="del">
          <ac:chgData name="김윤석" userId="e4380587-cf43-477b-a754-1f250544103a" providerId="ADAL" clId="{A331FE06-F0A6-4175-BFDB-1CD9DDF7D7AB}" dt="2023-10-10T16:07:41.853" v="7099" actId="478"/>
          <ac:picMkLst>
            <pc:docMk/>
            <pc:sldMk cId="887812315" sldId="301"/>
            <ac:picMk id="11" creationId="{F584AE4D-6764-B6D6-DD69-7430C439BDDF}"/>
          </ac:picMkLst>
        </pc:picChg>
      </pc:sldChg>
      <pc:sldChg chg="addSp delSp modSp add del mod">
        <pc:chgData name="김윤석" userId="e4380587-cf43-477b-a754-1f250544103a" providerId="ADAL" clId="{A331FE06-F0A6-4175-BFDB-1CD9DDF7D7AB}" dt="2023-10-24T16:06:31.704" v="16225" actId="47"/>
        <pc:sldMkLst>
          <pc:docMk/>
          <pc:sldMk cId="1675352118" sldId="302"/>
        </pc:sldMkLst>
        <pc:spChg chg="mod">
          <ac:chgData name="김윤석" userId="e4380587-cf43-477b-a754-1f250544103a" providerId="ADAL" clId="{A331FE06-F0A6-4175-BFDB-1CD9DDF7D7AB}" dt="2023-10-10T16:10:13.775" v="7158" actId="14100"/>
          <ac:spMkLst>
            <pc:docMk/>
            <pc:sldMk cId="1675352118" sldId="302"/>
            <ac:spMk id="5" creationId="{E6911915-FB78-7339-7E1E-2013A27C0767}"/>
          </ac:spMkLst>
        </pc:spChg>
        <pc:spChg chg="add del">
          <ac:chgData name="김윤석" userId="e4380587-cf43-477b-a754-1f250544103a" providerId="ADAL" clId="{A331FE06-F0A6-4175-BFDB-1CD9DDF7D7AB}" dt="2023-10-10T16:09:40.077" v="7128" actId="478"/>
          <ac:spMkLst>
            <pc:docMk/>
            <pc:sldMk cId="1675352118" sldId="302"/>
            <ac:spMk id="7" creationId="{35C5AECF-4B7C-8023-9FB7-84C2CB8AD95D}"/>
          </ac:spMkLst>
        </pc:spChg>
        <pc:picChg chg="del">
          <ac:chgData name="김윤석" userId="e4380587-cf43-477b-a754-1f250544103a" providerId="ADAL" clId="{A331FE06-F0A6-4175-BFDB-1CD9DDF7D7AB}" dt="2023-10-10T16:09:01.048" v="7119" actId="478"/>
          <ac:picMkLst>
            <pc:docMk/>
            <pc:sldMk cId="1675352118" sldId="302"/>
            <ac:picMk id="4" creationId="{82632A46-C288-5919-FEB0-5264B4733161}"/>
          </ac:picMkLst>
        </pc:picChg>
        <pc:picChg chg="add mod">
          <ac:chgData name="김윤석" userId="e4380587-cf43-477b-a754-1f250544103a" providerId="ADAL" clId="{A331FE06-F0A6-4175-BFDB-1CD9DDF7D7AB}" dt="2023-10-10T16:10:51.759" v="7175" actId="1076"/>
          <ac:picMkLst>
            <pc:docMk/>
            <pc:sldMk cId="1675352118" sldId="302"/>
            <ac:picMk id="8" creationId="{8CC8744B-0A0E-EC1A-0A3B-529BC841E808}"/>
          </ac:picMkLst>
        </pc:picChg>
      </pc:sldChg>
      <pc:sldChg chg="addSp delSp modSp add del mod">
        <pc:chgData name="김윤석" userId="e4380587-cf43-477b-a754-1f250544103a" providerId="ADAL" clId="{A331FE06-F0A6-4175-BFDB-1CD9DDF7D7AB}" dt="2023-10-24T16:06:32.539" v="16226" actId="47"/>
        <pc:sldMkLst>
          <pc:docMk/>
          <pc:sldMk cId="2864157971" sldId="303"/>
        </pc:sldMkLst>
        <pc:picChg chg="add mod">
          <ac:chgData name="김윤석" userId="e4380587-cf43-477b-a754-1f250544103a" providerId="ADAL" clId="{A331FE06-F0A6-4175-BFDB-1CD9DDF7D7AB}" dt="2023-10-10T16:11:40.214" v="7182" actId="1076"/>
          <ac:picMkLst>
            <pc:docMk/>
            <pc:sldMk cId="2864157971" sldId="303"/>
            <ac:picMk id="4" creationId="{01CAD9F9-BDF0-03D7-3168-9E5375657714}"/>
          </ac:picMkLst>
        </pc:picChg>
        <pc:picChg chg="del">
          <ac:chgData name="김윤석" userId="e4380587-cf43-477b-a754-1f250544103a" providerId="ADAL" clId="{A331FE06-F0A6-4175-BFDB-1CD9DDF7D7AB}" dt="2023-10-10T16:10:58.873" v="7177" actId="478"/>
          <ac:picMkLst>
            <pc:docMk/>
            <pc:sldMk cId="2864157971" sldId="303"/>
            <ac:picMk id="8" creationId="{8CC8744B-0A0E-EC1A-0A3B-529BC841E808}"/>
          </ac:picMkLst>
        </pc:picChg>
      </pc:sldChg>
      <pc:sldChg chg="addSp delSp modSp add mod">
        <pc:chgData name="김윤석" userId="e4380587-cf43-477b-a754-1f250544103a" providerId="ADAL" clId="{A331FE06-F0A6-4175-BFDB-1CD9DDF7D7AB}" dt="2023-10-24T15:21:13.894" v="13524"/>
        <pc:sldMkLst>
          <pc:docMk/>
          <pc:sldMk cId="3411228995" sldId="304"/>
        </pc:sldMkLst>
        <pc:spChg chg="mod">
          <ac:chgData name="김윤석" userId="e4380587-cf43-477b-a754-1f250544103a" providerId="ADAL" clId="{A331FE06-F0A6-4175-BFDB-1CD9DDF7D7AB}" dt="2023-10-24T15:21:13.894" v="13524"/>
          <ac:spMkLst>
            <pc:docMk/>
            <pc:sldMk cId="3411228995" sldId="304"/>
            <ac:spMk id="8" creationId="{CF54F34F-9F55-7D4D-D21C-73A2B01702C0}"/>
          </ac:spMkLst>
        </pc:spChg>
        <pc:spChg chg="mod">
          <ac:chgData name="김윤석" userId="e4380587-cf43-477b-a754-1f250544103a" providerId="ADAL" clId="{A331FE06-F0A6-4175-BFDB-1CD9DDF7D7AB}" dt="2023-10-24T15:19:26.088" v="13389" actId="20577"/>
          <ac:spMkLst>
            <pc:docMk/>
            <pc:sldMk cId="3411228995" sldId="304"/>
            <ac:spMk id="12" creationId="{545E25CE-F97A-1638-5FFB-61C174AA07AF}"/>
          </ac:spMkLst>
        </pc:spChg>
        <pc:spChg chg="mod">
          <ac:chgData name="김윤석" userId="e4380587-cf43-477b-a754-1f250544103a" providerId="ADAL" clId="{A331FE06-F0A6-4175-BFDB-1CD9DDF7D7AB}" dt="2023-10-24T15:13:48.532" v="13117" actId="20577"/>
          <ac:spMkLst>
            <pc:docMk/>
            <pc:sldMk cId="3411228995" sldId="304"/>
            <ac:spMk id="14" creationId="{BA37A31C-0FD4-9548-A6EB-050AEE2C1A16}"/>
          </ac:spMkLst>
        </pc:spChg>
        <pc:picChg chg="add mod">
          <ac:chgData name="김윤석" userId="e4380587-cf43-477b-a754-1f250544103a" providerId="ADAL" clId="{A331FE06-F0A6-4175-BFDB-1CD9DDF7D7AB}" dt="2023-10-24T15:19:00.707" v="13373" actId="1076"/>
          <ac:picMkLst>
            <pc:docMk/>
            <pc:sldMk cId="3411228995" sldId="304"/>
            <ac:picMk id="4" creationId="{07AD484C-A4FE-3121-A749-E445FC9F6010}"/>
          </ac:picMkLst>
        </pc:picChg>
        <pc:picChg chg="add mod">
          <ac:chgData name="김윤석" userId="e4380587-cf43-477b-a754-1f250544103a" providerId="ADAL" clId="{A331FE06-F0A6-4175-BFDB-1CD9DDF7D7AB}" dt="2023-10-24T15:19:16.761" v="13381" actId="1076"/>
          <ac:picMkLst>
            <pc:docMk/>
            <pc:sldMk cId="3411228995" sldId="304"/>
            <ac:picMk id="9" creationId="{73108053-A70D-0DA5-FE03-BDB46E07E674}"/>
          </ac:picMkLst>
        </pc:picChg>
        <pc:picChg chg="add mod">
          <ac:chgData name="김윤석" userId="e4380587-cf43-477b-a754-1f250544103a" providerId="ADAL" clId="{A331FE06-F0A6-4175-BFDB-1CD9DDF7D7AB}" dt="2023-10-24T15:19:31.933" v="13390" actId="1076"/>
          <ac:picMkLst>
            <pc:docMk/>
            <pc:sldMk cId="3411228995" sldId="304"/>
            <ac:picMk id="11" creationId="{7D372E68-3355-88C6-AFE4-8524C57EC0DA}"/>
          </ac:picMkLst>
        </pc:picChg>
        <pc:picChg chg="del">
          <ac:chgData name="김윤석" userId="e4380587-cf43-477b-a754-1f250544103a" providerId="ADAL" clId="{A331FE06-F0A6-4175-BFDB-1CD9DDF7D7AB}" dt="2023-10-24T15:07:06.242" v="12643" actId="478"/>
          <ac:picMkLst>
            <pc:docMk/>
            <pc:sldMk cId="3411228995" sldId="304"/>
            <ac:picMk id="15" creationId="{E4A089A5-FA8E-6A2B-EC20-D9A93F84D07E}"/>
          </ac:picMkLst>
        </pc:picChg>
        <pc:picChg chg="del">
          <ac:chgData name="김윤석" userId="e4380587-cf43-477b-a754-1f250544103a" providerId="ADAL" clId="{A331FE06-F0A6-4175-BFDB-1CD9DDF7D7AB}" dt="2023-10-24T15:07:06.242" v="12643" actId="478"/>
          <ac:picMkLst>
            <pc:docMk/>
            <pc:sldMk cId="3411228995" sldId="304"/>
            <ac:picMk id="17" creationId="{A448667C-1508-12D9-4667-24868ADC9F4D}"/>
          </ac:picMkLst>
        </pc:picChg>
      </pc:sldChg>
      <pc:sldChg chg="addSp delSp modSp add mod">
        <pc:chgData name="김윤석" userId="e4380587-cf43-477b-a754-1f250544103a" providerId="ADAL" clId="{A331FE06-F0A6-4175-BFDB-1CD9DDF7D7AB}" dt="2023-10-24T15:29:23.497" v="14064" actId="1037"/>
        <pc:sldMkLst>
          <pc:docMk/>
          <pc:sldMk cId="1252508313" sldId="305"/>
        </pc:sldMkLst>
        <pc:spChg chg="mod">
          <ac:chgData name="김윤석" userId="e4380587-cf43-477b-a754-1f250544103a" providerId="ADAL" clId="{A331FE06-F0A6-4175-BFDB-1CD9DDF7D7AB}" dt="2023-10-24T15:28:20.458" v="14023"/>
          <ac:spMkLst>
            <pc:docMk/>
            <pc:sldMk cId="1252508313" sldId="305"/>
            <ac:spMk id="8" creationId="{CF54F34F-9F55-7D4D-D21C-73A2B01702C0}"/>
          </ac:spMkLst>
        </pc:spChg>
        <pc:spChg chg="mod">
          <ac:chgData name="김윤석" userId="e4380587-cf43-477b-a754-1f250544103a" providerId="ADAL" clId="{A331FE06-F0A6-4175-BFDB-1CD9DDF7D7AB}" dt="2023-10-24T15:29:18.649" v="14046" actId="14100"/>
          <ac:spMkLst>
            <pc:docMk/>
            <pc:sldMk cId="1252508313" sldId="305"/>
            <ac:spMk id="12" creationId="{545E25CE-F97A-1638-5FFB-61C174AA07AF}"/>
          </ac:spMkLst>
        </pc:spChg>
        <pc:spChg chg="mod">
          <ac:chgData name="김윤석" userId="e4380587-cf43-477b-a754-1f250544103a" providerId="ADAL" clId="{A331FE06-F0A6-4175-BFDB-1CD9DDF7D7AB}" dt="2023-10-24T15:25:02.241" v="13534" actId="20577"/>
          <ac:spMkLst>
            <pc:docMk/>
            <pc:sldMk cId="1252508313" sldId="305"/>
            <ac:spMk id="14" creationId="{BA37A31C-0FD4-9548-A6EB-050AEE2C1A16}"/>
          </ac:spMkLst>
        </pc:spChg>
        <pc:picChg chg="del">
          <ac:chgData name="김윤석" userId="e4380587-cf43-477b-a754-1f250544103a" providerId="ADAL" clId="{A331FE06-F0A6-4175-BFDB-1CD9DDF7D7AB}" dt="2023-10-24T15:26:54.080" v="13794" actId="478"/>
          <ac:picMkLst>
            <pc:docMk/>
            <pc:sldMk cId="1252508313" sldId="305"/>
            <ac:picMk id="4" creationId="{07AD484C-A4FE-3121-A749-E445FC9F6010}"/>
          </ac:picMkLst>
        </pc:picChg>
        <pc:picChg chg="add mod">
          <ac:chgData name="김윤석" userId="e4380587-cf43-477b-a754-1f250544103a" providerId="ADAL" clId="{A331FE06-F0A6-4175-BFDB-1CD9DDF7D7AB}" dt="2023-10-24T15:29:23.497" v="14064" actId="1037"/>
          <ac:picMkLst>
            <pc:docMk/>
            <pc:sldMk cId="1252508313" sldId="305"/>
            <ac:picMk id="5" creationId="{8DB1472B-62DE-B39C-6ABA-5CF1D1401814}"/>
          </ac:picMkLst>
        </pc:picChg>
        <pc:picChg chg="del">
          <ac:chgData name="김윤석" userId="e4380587-cf43-477b-a754-1f250544103a" providerId="ADAL" clId="{A331FE06-F0A6-4175-BFDB-1CD9DDF7D7AB}" dt="2023-10-24T15:26:54.080" v="13794" actId="478"/>
          <ac:picMkLst>
            <pc:docMk/>
            <pc:sldMk cId="1252508313" sldId="305"/>
            <ac:picMk id="9" creationId="{73108053-A70D-0DA5-FE03-BDB46E07E674}"/>
          </ac:picMkLst>
        </pc:picChg>
        <pc:picChg chg="del">
          <ac:chgData name="김윤석" userId="e4380587-cf43-477b-a754-1f250544103a" providerId="ADAL" clId="{A331FE06-F0A6-4175-BFDB-1CD9DDF7D7AB}" dt="2023-10-24T15:26:54.080" v="13794" actId="478"/>
          <ac:picMkLst>
            <pc:docMk/>
            <pc:sldMk cId="1252508313" sldId="305"/>
            <ac:picMk id="11" creationId="{7D372E68-3355-88C6-AFE4-8524C57EC0DA}"/>
          </ac:picMkLst>
        </pc:picChg>
      </pc:sldChg>
      <pc:sldChg chg="addSp delSp modSp add mod">
        <pc:chgData name="김윤석" userId="e4380587-cf43-477b-a754-1f250544103a" providerId="ADAL" clId="{A331FE06-F0A6-4175-BFDB-1CD9DDF7D7AB}" dt="2023-10-24T16:12:14.922" v="16813" actId="478"/>
        <pc:sldMkLst>
          <pc:docMk/>
          <pc:sldMk cId="606038726" sldId="306"/>
        </pc:sldMkLst>
        <pc:spChg chg="mod">
          <ac:chgData name="김윤석" userId="e4380587-cf43-477b-a754-1f250544103a" providerId="ADAL" clId="{A331FE06-F0A6-4175-BFDB-1CD9DDF7D7AB}" dt="2023-10-24T16:05:25.946" v="16209" actId="20577"/>
          <ac:spMkLst>
            <pc:docMk/>
            <pc:sldMk cId="606038726" sldId="306"/>
            <ac:spMk id="2" creationId="{74C8AD3A-035A-5159-C2CF-7F39B03422BD}"/>
          </ac:spMkLst>
        </pc:spChg>
        <pc:spChg chg="add del mod">
          <ac:chgData name="김윤석" userId="e4380587-cf43-477b-a754-1f250544103a" providerId="ADAL" clId="{A331FE06-F0A6-4175-BFDB-1CD9DDF7D7AB}" dt="2023-10-24T16:12:14.922" v="16813" actId="478"/>
          <ac:spMkLst>
            <pc:docMk/>
            <pc:sldMk cId="606038726" sldId="306"/>
            <ac:spMk id="12" creationId="{545E25CE-F97A-1638-5FFB-61C174AA07AF}"/>
          </ac:spMkLst>
        </pc:spChg>
        <pc:spChg chg="mod">
          <ac:chgData name="김윤석" userId="e4380587-cf43-477b-a754-1f250544103a" providerId="ADAL" clId="{A331FE06-F0A6-4175-BFDB-1CD9DDF7D7AB}" dt="2023-10-24T15:58:40.101" v="15168" actId="20577"/>
          <ac:spMkLst>
            <pc:docMk/>
            <pc:sldMk cId="606038726" sldId="306"/>
            <ac:spMk id="14" creationId="{BA37A31C-0FD4-9548-A6EB-050AEE2C1A16}"/>
          </ac:spMkLst>
        </pc:spChg>
        <pc:picChg chg="del">
          <ac:chgData name="김윤석" userId="e4380587-cf43-477b-a754-1f250544103a" providerId="ADAL" clId="{A331FE06-F0A6-4175-BFDB-1CD9DDF7D7AB}" dt="2023-10-24T16:05:27.822" v="16210" actId="478"/>
          <ac:picMkLst>
            <pc:docMk/>
            <pc:sldMk cId="606038726" sldId="306"/>
            <ac:picMk id="5" creationId="{43107C4C-B568-F3FE-8588-62F7E11F9AFB}"/>
          </ac:picMkLst>
        </pc:picChg>
      </pc:sldChg>
      <pc:sldChg chg="add del">
        <pc:chgData name="김윤석" userId="e4380587-cf43-477b-a754-1f250544103a" providerId="ADAL" clId="{A331FE06-F0A6-4175-BFDB-1CD9DDF7D7AB}" dt="2023-10-24T16:05:38.275" v="16214"/>
        <pc:sldMkLst>
          <pc:docMk/>
          <pc:sldMk cId="2060150468" sldId="307"/>
        </pc:sldMkLst>
      </pc:sldChg>
      <pc:sldChg chg="addSp delSp modSp add mod">
        <pc:chgData name="김윤석" userId="e4380587-cf43-477b-a754-1f250544103a" providerId="ADAL" clId="{A331FE06-F0A6-4175-BFDB-1CD9DDF7D7AB}" dt="2023-10-24T16:06:26.542" v="16223" actId="1076"/>
        <pc:sldMkLst>
          <pc:docMk/>
          <pc:sldMk cId="2388036871" sldId="307"/>
        </pc:sldMkLst>
        <pc:spChg chg="del">
          <ac:chgData name="김윤석" userId="e4380587-cf43-477b-a754-1f250544103a" providerId="ADAL" clId="{A331FE06-F0A6-4175-BFDB-1CD9DDF7D7AB}" dt="2023-10-24T16:05:45.039" v="16217" actId="478"/>
          <ac:spMkLst>
            <pc:docMk/>
            <pc:sldMk cId="2388036871" sldId="307"/>
            <ac:spMk id="2" creationId="{74C8AD3A-035A-5159-C2CF-7F39B03422BD}"/>
          </ac:spMkLst>
        </pc:spChg>
        <pc:spChg chg="mod">
          <ac:chgData name="김윤석" userId="e4380587-cf43-477b-a754-1f250544103a" providerId="ADAL" clId="{A331FE06-F0A6-4175-BFDB-1CD9DDF7D7AB}" dt="2023-10-24T16:05:48.764" v="16218" actId="14100"/>
          <ac:spMkLst>
            <pc:docMk/>
            <pc:sldMk cId="2388036871" sldId="307"/>
            <ac:spMk id="12" creationId="{545E25CE-F97A-1638-5FFB-61C174AA07AF}"/>
          </ac:spMkLst>
        </pc:spChg>
        <pc:picChg chg="add mod">
          <ac:chgData name="김윤석" userId="e4380587-cf43-477b-a754-1f250544103a" providerId="ADAL" clId="{A331FE06-F0A6-4175-BFDB-1CD9DDF7D7AB}" dt="2023-10-24T16:06:26.542" v="16223" actId="1076"/>
          <ac:picMkLst>
            <pc:docMk/>
            <pc:sldMk cId="2388036871" sldId="307"/>
            <ac:picMk id="5" creationId="{C1521C37-C4F2-04A1-681A-613C78BEF1E8}"/>
          </ac:picMkLst>
        </pc:picChg>
      </pc:sldChg>
    </pc:docChg>
  </pc:docChgLst>
  <pc:docChgLst>
    <pc:chgData name="김윤석" userId="e4380587-cf43-477b-a754-1f250544103a" providerId="ADAL" clId="{AEE5B8F9-27FE-9343-9DB0-64C3560E1B86}"/>
    <pc:docChg chg="modSld">
      <pc:chgData name="김윤석" userId="e4380587-cf43-477b-a754-1f250544103a" providerId="ADAL" clId="{AEE5B8F9-27FE-9343-9DB0-64C3560E1B86}" dt="2023-10-31T23:05:23.854" v="10" actId="20577"/>
      <pc:docMkLst>
        <pc:docMk/>
      </pc:docMkLst>
      <pc:sldChg chg="modSp">
        <pc:chgData name="김윤석" userId="e4380587-cf43-477b-a754-1f250544103a" providerId="ADAL" clId="{AEE5B8F9-27FE-9343-9DB0-64C3560E1B86}" dt="2023-10-31T23:05:23.854" v="10" actId="20577"/>
        <pc:sldMkLst>
          <pc:docMk/>
          <pc:sldMk cId="3929628333" sldId="271"/>
        </pc:sldMkLst>
        <pc:spChg chg="mod">
          <ac:chgData name="김윤석" userId="e4380587-cf43-477b-a754-1f250544103a" providerId="ADAL" clId="{AEE5B8F9-27FE-9343-9DB0-64C3560E1B86}" dt="2023-10-31T23:05:23.854" v="10" actId="20577"/>
          <ac:spMkLst>
            <pc:docMk/>
            <pc:sldMk cId="3929628333" sldId="271"/>
            <ac:spMk id="5" creationId="{B6956878-ABEC-AF9A-D2CE-3CA826B6E387}"/>
          </ac:spMkLst>
        </pc:spChg>
      </pc:sldChg>
    </pc:docChg>
  </pc:docChgLst>
  <pc:docChgLst>
    <pc:chgData name="김윤석" userId="e4380587-cf43-477b-a754-1f250544103a" providerId="ADAL" clId="{5392BA4D-D3D5-467F-8E58-931A5F965EFE}"/>
    <pc:docChg chg="custSel addSld delSld modSld">
      <pc:chgData name="김윤석" userId="e4380587-cf43-477b-a754-1f250544103a" providerId="ADAL" clId="{5392BA4D-D3D5-467F-8E58-931A5F965EFE}" dt="2023-12-05T16:28:25.686" v="4647" actId="255"/>
      <pc:docMkLst>
        <pc:docMk/>
      </pc:docMkLst>
      <pc:sldChg chg="modSp mod">
        <pc:chgData name="김윤석" userId="e4380587-cf43-477b-a754-1f250544103a" providerId="ADAL" clId="{5392BA4D-D3D5-467F-8E58-931A5F965EFE}" dt="2023-12-05T11:35:32.319" v="263" actId="20577"/>
        <pc:sldMkLst>
          <pc:docMk/>
          <pc:sldMk cId="3929628333" sldId="271"/>
        </pc:sldMkLst>
        <pc:spChg chg="mod">
          <ac:chgData name="김윤석" userId="e4380587-cf43-477b-a754-1f250544103a" providerId="ADAL" clId="{5392BA4D-D3D5-467F-8E58-931A5F965EFE}" dt="2023-12-05T11:34:17.738" v="139" actId="20577"/>
          <ac:spMkLst>
            <pc:docMk/>
            <pc:sldMk cId="3929628333" sldId="271"/>
            <ac:spMk id="5" creationId="{B6956878-ABEC-AF9A-D2CE-3CA826B6E387}"/>
          </ac:spMkLst>
        </pc:spChg>
        <pc:spChg chg="mod">
          <ac:chgData name="김윤석" userId="e4380587-cf43-477b-a754-1f250544103a" providerId="ADAL" clId="{5392BA4D-D3D5-467F-8E58-931A5F965EFE}" dt="2023-12-05T11:35:32.319" v="263" actId="20577"/>
          <ac:spMkLst>
            <pc:docMk/>
            <pc:sldMk cId="3929628333" sldId="271"/>
            <ac:spMk id="8" creationId="{4876D97F-6BCC-3017-25EB-B3E04A2E1876}"/>
          </ac:spMkLst>
        </pc:spChg>
      </pc:sldChg>
      <pc:sldChg chg="modSp mod">
        <pc:chgData name="김윤석" userId="e4380587-cf43-477b-a754-1f250544103a" providerId="ADAL" clId="{5392BA4D-D3D5-467F-8E58-931A5F965EFE}" dt="2023-12-05T13:25:00.391" v="843" actId="20577"/>
        <pc:sldMkLst>
          <pc:docMk/>
          <pc:sldMk cId="1122762649" sldId="276"/>
        </pc:sldMkLst>
        <pc:spChg chg="mod">
          <ac:chgData name="김윤석" userId="e4380587-cf43-477b-a754-1f250544103a" providerId="ADAL" clId="{5392BA4D-D3D5-467F-8E58-931A5F965EFE}" dt="2023-12-05T13:25:00.391" v="843" actId="20577"/>
          <ac:spMkLst>
            <pc:docMk/>
            <pc:sldMk cId="1122762649" sldId="276"/>
            <ac:spMk id="8" creationId="{CF54F34F-9F55-7D4D-D21C-73A2B01702C0}"/>
          </ac:spMkLst>
        </pc:spChg>
      </pc:sldChg>
      <pc:sldChg chg="modSp mod">
        <pc:chgData name="김윤석" userId="e4380587-cf43-477b-a754-1f250544103a" providerId="ADAL" clId="{5392BA4D-D3D5-467F-8E58-931A5F965EFE}" dt="2023-12-05T13:38:06.495" v="1313"/>
        <pc:sldMkLst>
          <pc:docMk/>
          <pc:sldMk cId="3031788846" sldId="277"/>
        </pc:sldMkLst>
        <pc:spChg chg="mod">
          <ac:chgData name="김윤석" userId="e4380587-cf43-477b-a754-1f250544103a" providerId="ADAL" clId="{5392BA4D-D3D5-467F-8E58-931A5F965EFE}" dt="2023-12-05T13:38:06.495" v="1313"/>
          <ac:spMkLst>
            <pc:docMk/>
            <pc:sldMk cId="3031788846" sldId="277"/>
            <ac:spMk id="8" creationId="{C8501EAC-39D2-CA09-720C-EDF7F167A7D4}"/>
          </ac:spMkLst>
        </pc:spChg>
      </pc:sldChg>
      <pc:sldChg chg="modSp mod">
        <pc:chgData name="김윤석" userId="e4380587-cf43-477b-a754-1f250544103a" providerId="ADAL" clId="{5392BA4D-D3D5-467F-8E58-931A5F965EFE}" dt="2023-12-05T16:28:25.686" v="4647" actId="255"/>
        <pc:sldMkLst>
          <pc:docMk/>
          <pc:sldMk cId="2300190374" sldId="295"/>
        </pc:sldMkLst>
        <pc:spChg chg="mod">
          <ac:chgData name="김윤석" userId="e4380587-cf43-477b-a754-1f250544103a" providerId="ADAL" clId="{5392BA4D-D3D5-467F-8E58-931A5F965EFE}" dt="2023-12-05T16:28:25.686" v="4647" actId="255"/>
          <ac:spMkLst>
            <pc:docMk/>
            <pc:sldMk cId="2300190374" sldId="295"/>
            <ac:spMk id="8" creationId="{CF54F34F-9F55-7D4D-D21C-73A2B01702C0}"/>
          </ac:spMkLst>
        </pc:spChg>
      </pc:sldChg>
      <pc:sldChg chg="modSp mod">
        <pc:chgData name="김윤석" userId="e4380587-cf43-477b-a754-1f250544103a" providerId="ADAL" clId="{5392BA4D-D3D5-467F-8E58-931A5F965EFE}" dt="2023-12-05T13:39:16.690" v="1456"/>
        <pc:sldMkLst>
          <pc:docMk/>
          <pc:sldMk cId="2958432206" sldId="299"/>
        </pc:sldMkLst>
        <pc:spChg chg="mod">
          <ac:chgData name="김윤석" userId="e4380587-cf43-477b-a754-1f250544103a" providerId="ADAL" clId="{5392BA4D-D3D5-467F-8E58-931A5F965EFE}" dt="2023-12-05T13:39:16.690" v="1456"/>
          <ac:spMkLst>
            <pc:docMk/>
            <pc:sldMk cId="2958432206" sldId="299"/>
            <ac:spMk id="8" creationId="{C8501EAC-39D2-CA09-720C-EDF7F167A7D4}"/>
          </ac:spMkLst>
        </pc:spChg>
      </pc:sldChg>
      <pc:sldChg chg="modSp">
        <pc:chgData name="김윤석" userId="e4380587-cf43-477b-a754-1f250544103a" providerId="ADAL" clId="{5392BA4D-D3D5-467F-8E58-931A5F965EFE}" dt="2023-12-05T13:25:55.682" v="930" actId="20577"/>
        <pc:sldMkLst>
          <pc:docMk/>
          <pc:sldMk cId="1252508313" sldId="305"/>
        </pc:sldMkLst>
        <pc:spChg chg="mod">
          <ac:chgData name="김윤석" userId="e4380587-cf43-477b-a754-1f250544103a" providerId="ADAL" clId="{5392BA4D-D3D5-467F-8E58-931A5F965EFE}" dt="2023-12-05T13:25:55.682" v="930" actId="20577"/>
          <ac:spMkLst>
            <pc:docMk/>
            <pc:sldMk cId="1252508313" sldId="305"/>
            <ac:spMk id="2" creationId="{4B52EE00-FC83-9504-9FD2-14CC88AF2E52}"/>
          </ac:spMkLst>
        </pc:spChg>
      </pc:sldChg>
      <pc:sldChg chg="addSp delSp modSp mod">
        <pc:chgData name="김윤석" userId="e4380587-cf43-477b-a754-1f250544103a" providerId="ADAL" clId="{5392BA4D-D3D5-467F-8E58-931A5F965EFE}" dt="2023-12-05T14:05:57.879" v="2497" actId="1076"/>
        <pc:sldMkLst>
          <pc:docMk/>
          <pc:sldMk cId="767675783" sldId="323"/>
        </pc:sldMkLst>
        <pc:spChg chg="mod">
          <ac:chgData name="김윤석" userId="e4380587-cf43-477b-a754-1f250544103a" providerId="ADAL" clId="{5392BA4D-D3D5-467F-8E58-931A5F965EFE}" dt="2023-12-05T14:05:53.717" v="2496" actId="255"/>
          <ac:spMkLst>
            <pc:docMk/>
            <pc:sldMk cId="767675783" sldId="323"/>
            <ac:spMk id="2" creationId="{4B52EE00-FC83-9504-9FD2-14CC88AF2E52}"/>
          </ac:spMkLst>
        </pc:spChg>
        <pc:spChg chg="mod">
          <ac:chgData name="김윤석" userId="e4380587-cf43-477b-a754-1f250544103a" providerId="ADAL" clId="{5392BA4D-D3D5-467F-8E58-931A5F965EFE}" dt="2023-12-05T13:41:03.934" v="1579" actId="20577"/>
          <ac:spMkLst>
            <pc:docMk/>
            <pc:sldMk cId="767675783" sldId="323"/>
            <ac:spMk id="4" creationId="{A77031EA-40EF-02BC-A733-83FD9CF6BE75}"/>
          </ac:spMkLst>
        </pc:spChg>
        <pc:spChg chg="mod">
          <ac:chgData name="김윤석" userId="e4380587-cf43-477b-a754-1f250544103a" providerId="ADAL" clId="{5392BA4D-D3D5-467F-8E58-931A5F965EFE}" dt="2023-12-05T14:05:46.984" v="2494" actId="14100"/>
          <ac:spMkLst>
            <pc:docMk/>
            <pc:sldMk cId="767675783" sldId="323"/>
            <ac:spMk id="12" creationId="{545E25CE-F97A-1638-5FFB-61C174AA07AF}"/>
          </ac:spMkLst>
        </pc:spChg>
        <pc:picChg chg="del">
          <ac:chgData name="김윤석" userId="e4380587-cf43-477b-a754-1f250544103a" providerId="ADAL" clId="{5392BA4D-D3D5-467F-8E58-931A5F965EFE}" dt="2023-12-05T13:41:17.375" v="1580" actId="478"/>
          <ac:picMkLst>
            <pc:docMk/>
            <pc:sldMk cId="767675783" sldId="323"/>
            <ac:picMk id="13" creationId="{D5A25070-3707-5665-7E29-6750E304E11D}"/>
          </ac:picMkLst>
        </pc:picChg>
        <pc:picChg chg="add mod">
          <ac:chgData name="김윤석" userId="e4380587-cf43-477b-a754-1f250544103a" providerId="ADAL" clId="{5392BA4D-D3D5-467F-8E58-931A5F965EFE}" dt="2023-12-05T14:05:57.879" v="2497" actId="1076"/>
          <ac:picMkLst>
            <pc:docMk/>
            <pc:sldMk cId="767675783" sldId="323"/>
            <ac:picMk id="1026" creationId="{8CF4D800-B831-0378-6576-492DC70F4324}"/>
          </ac:picMkLst>
        </pc:picChg>
      </pc:sldChg>
      <pc:sldChg chg="del">
        <pc:chgData name="김윤석" userId="e4380587-cf43-477b-a754-1f250544103a" providerId="ADAL" clId="{5392BA4D-D3D5-467F-8E58-931A5F965EFE}" dt="2023-12-05T16:00:49.305" v="3425" actId="47"/>
        <pc:sldMkLst>
          <pc:docMk/>
          <pc:sldMk cId="3979166459" sldId="324"/>
        </pc:sldMkLst>
      </pc:sldChg>
      <pc:sldChg chg="addSp delSp modSp mod">
        <pc:chgData name="김윤석" userId="e4380587-cf43-477b-a754-1f250544103a" providerId="ADAL" clId="{5392BA4D-D3D5-467F-8E58-931A5F965EFE}" dt="2023-12-05T16:12:11.722" v="3661" actId="255"/>
        <pc:sldMkLst>
          <pc:docMk/>
          <pc:sldMk cId="2430058148" sldId="326"/>
        </pc:sldMkLst>
        <pc:spChg chg="mod">
          <ac:chgData name="김윤석" userId="e4380587-cf43-477b-a754-1f250544103a" providerId="ADAL" clId="{5392BA4D-D3D5-467F-8E58-931A5F965EFE}" dt="2023-12-05T16:12:11.722" v="3661" actId="255"/>
          <ac:spMkLst>
            <pc:docMk/>
            <pc:sldMk cId="2430058148" sldId="326"/>
            <ac:spMk id="2" creationId="{4B52EE00-FC83-9504-9FD2-14CC88AF2E52}"/>
          </ac:spMkLst>
        </pc:spChg>
        <pc:picChg chg="del">
          <ac:chgData name="김윤석" userId="e4380587-cf43-477b-a754-1f250544103a" providerId="ADAL" clId="{5392BA4D-D3D5-467F-8E58-931A5F965EFE}" dt="2023-12-05T16:04:21.821" v="3426" actId="478"/>
          <ac:picMkLst>
            <pc:docMk/>
            <pc:sldMk cId="2430058148" sldId="326"/>
            <ac:picMk id="5" creationId="{7D23AA2A-FDF1-57B0-E789-DE76445CC8B6}"/>
          </ac:picMkLst>
        </pc:picChg>
        <pc:picChg chg="add mod">
          <ac:chgData name="김윤석" userId="e4380587-cf43-477b-a754-1f250544103a" providerId="ADAL" clId="{5392BA4D-D3D5-467F-8E58-931A5F965EFE}" dt="2023-12-05T16:09:28.095" v="3435" actId="1076"/>
          <ac:picMkLst>
            <pc:docMk/>
            <pc:sldMk cId="2430058148" sldId="326"/>
            <ac:picMk id="9" creationId="{F150F597-F62B-9E6A-5026-211C6D337D02}"/>
          </ac:picMkLst>
        </pc:picChg>
        <pc:picChg chg="del">
          <ac:chgData name="김윤석" userId="e4380587-cf43-477b-a754-1f250544103a" providerId="ADAL" clId="{5392BA4D-D3D5-467F-8E58-931A5F965EFE}" dt="2023-12-05T16:04:22.272" v="3427" actId="478"/>
          <ac:picMkLst>
            <pc:docMk/>
            <pc:sldMk cId="2430058148" sldId="326"/>
            <ac:picMk id="10" creationId="{8D162319-E306-2CA1-C25B-71B9DEF2FEC7}"/>
          </ac:picMkLst>
        </pc:picChg>
      </pc:sldChg>
      <pc:sldChg chg="addSp delSp modSp mod">
        <pc:chgData name="김윤석" userId="e4380587-cf43-477b-a754-1f250544103a" providerId="ADAL" clId="{5392BA4D-D3D5-467F-8E58-931A5F965EFE}" dt="2023-12-05T16:24:57.056" v="3884" actId="20577"/>
        <pc:sldMkLst>
          <pc:docMk/>
          <pc:sldMk cId="2518864692" sldId="327"/>
        </pc:sldMkLst>
        <pc:spChg chg="mod">
          <ac:chgData name="김윤석" userId="e4380587-cf43-477b-a754-1f250544103a" providerId="ADAL" clId="{5392BA4D-D3D5-467F-8E58-931A5F965EFE}" dt="2023-12-05T16:24:57.056" v="3884" actId="20577"/>
          <ac:spMkLst>
            <pc:docMk/>
            <pc:sldMk cId="2518864692" sldId="327"/>
            <ac:spMk id="2" creationId="{4B52EE00-FC83-9504-9FD2-14CC88AF2E52}"/>
          </ac:spMkLst>
        </pc:spChg>
        <pc:picChg chg="add mod">
          <ac:chgData name="김윤석" userId="e4380587-cf43-477b-a754-1f250544103a" providerId="ADAL" clId="{5392BA4D-D3D5-467F-8E58-931A5F965EFE}" dt="2023-12-05T16:04:45.173" v="3433" actId="1076"/>
          <ac:picMkLst>
            <pc:docMk/>
            <pc:sldMk cId="2518864692" sldId="327"/>
            <ac:picMk id="5" creationId="{A550EC71-1411-9558-7EE7-D90C99BC5661}"/>
          </ac:picMkLst>
        </pc:picChg>
        <pc:picChg chg="del">
          <ac:chgData name="김윤석" userId="e4380587-cf43-477b-a754-1f250544103a" providerId="ADAL" clId="{5392BA4D-D3D5-467F-8E58-931A5F965EFE}" dt="2023-12-05T16:04:24.352" v="3428" actId="478"/>
          <ac:picMkLst>
            <pc:docMk/>
            <pc:sldMk cId="2518864692" sldId="327"/>
            <ac:picMk id="11" creationId="{A17E35C2-7F8B-D668-E584-57653A1433F2}"/>
          </ac:picMkLst>
        </pc:picChg>
        <pc:picChg chg="del">
          <ac:chgData name="김윤석" userId="e4380587-cf43-477b-a754-1f250544103a" providerId="ADAL" clId="{5392BA4D-D3D5-467F-8E58-931A5F965EFE}" dt="2023-12-05T16:04:24.754" v="3429" actId="478"/>
          <ac:picMkLst>
            <pc:docMk/>
            <pc:sldMk cId="2518864692" sldId="327"/>
            <ac:picMk id="13" creationId="{A9D640CB-18D8-4E33-CA6F-E6EC3835EB57}"/>
          </ac:picMkLst>
        </pc:picChg>
      </pc:sldChg>
      <pc:sldChg chg="addSp delSp modSp add mod">
        <pc:chgData name="김윤석" userId="e4380587-cf43-477b-a754-1f250544103a" providerId="ADAL" clId="{5392BA4D-D3D5-467F-8E58-931A5F965EFE}" dt="2023-12-05T16:12:16.073" v="3662" actId="255"/>
        <pc:sldMkLst>
          <pc:docMk/>
          <pc:sldMk cId="3582796730" sldId="328"/>
        </pc:sldMkLst>
        <pc:spChg chg="mod">
          <ac:chgData name="김윤석" userId="e4380587-cf43-477b-a754-1f250544103a" providerId="ADAL" clId="{5392BA4D-D3D5-467F-8E58-931A5F965EFE}" dt="2023-12-05T16:12:16.073" v="3662" actId="255"/>
          <ac:spMkLst>
            <pc:docMk/>
            <pc:sldMk cId="3582796730" sldId="328"/>
            <ac:spMk id="2" creationId="{4B52EE00-FC83-9504-9FD2-14CC88AF2E52}"/>
          </ac:spMkLst>
        </pc:spChg>
        <pc:spChg chg="mod">
          <ac:chgData name="김윤석" userId="e4380587-cf43-477b-a754-1f250544103a" providerId="ADAL" clId="{5392BA4D-D3D5-467F-8E58-931A5F965EFE}" dt="2023-12-05T15:56:33.688" v="2737" actId="313"/>
          <ac:spMkLst>
            <pc:docMk/>
            <pc:sldMk cId="3582796730" sldId="328"/>
            <ac:spMk id="4" creationId="{A77031EA-40EF-02BC-A733-83FD9CF6BE75}"/>
          </ac:spMkLst>
        </pc:spChg>
        <pc:spChg chg="mod">
          <ac:chgData name="김윤석" userId="e4380587-cf43-477b-a754-1f250544103a" providerId="ADAL" clId="{5392BA4D-D3D5-467F-8E58-931A5F965EFE}" dt="2023-12-05T15:56:07.038" v="2714" actId="14100"/>
          <ac:spMkLst>
            <pc:docMk/>
            <pc:sldMk cId="3582796730" sldId="328"/>
            <ac:spMk id="12" creationId="{545E25CE-F97A-1638-5FFB-61C174AA07AF}"/>
          </ac:spMkLst>
        </pc:spChg>
        <pc:picChg chg="add mod">
          <ac:chgData name="김윤석" userId="e4380587-cf43-477b-a754-1f250544103a" providerId="ADAL" clId="{5392BA4D-D3D5-467F-8E58-931A5F965EFE}" dt="2023-12-05T15:56:10.949" v="2717" actId="1076"/>
          <ac:picMkLst>
            <pc:docMk/>
            <pc:sldMk cId="3582796730" sldId="328"/>
            <ac:picMk id="8" creationId="{B5E81ABF-2A81-561E-B917-DC331756A5C4}"/>
          </ac:picMkLst>
        </pc:picChg>
        <pc:picChg chg="del">
          <ac:chgData name="김윤석" userId="e4380587-cf43-477b-a754-1f250544103a" providerId="ADAL" clId="{5392BA4D-D3D5-467F-8E58-931A5F965EFE}" dt="2023-12-05T15:55:58.605" v="2710" actId="478"/>
          <ac:picMkLst>
            <pc:docMk/>
            <pc:sldMk cId="3582796730" sldId="328"/>
            <ac:picMk id="1026" creationId="{8CF4D800-B831-0378-6576-492DC70F4324}"/>
          </ac:picMkLst>
        </pc:picChg>
      </pc:sldChg>
      <pc:sldChg chg="modSp add del mod">
        <pc:chgData name="김윤석" userId="e4380587-cf43-477b-a754-1f250544103a" providerId="ADAL" clId="{5392BA4D-D3D5-467F-8E58-931A5F965EFE}" dt="2023-12-05T16:10:35.453" v="3456" actId="47"/>
        <pc:sldMkLst>
          <pc:docMk/>
          <pc:sldMk cId="2386369117" sldId="329"/>
        </pc:sldMkLst>
        <pc:spChg chg="mod">
          <ac:chgData name="김윤석" userId="e4380587-cf43-477b-a754-1f250544103a" providerId="ADAL" clId="{5392BA4D-D3D5-467F-8E58-931A5F965EFE}" dt="2023-12-05T16:09:44.846" v="3455" actId="20577"/>
          <ac:spMkLst>
            <pc:docMk/>
            <pc:sldMk cId="2386369117" sldId="329"/>
            <ac:spMk id="8" creationId="{1A60DFCB-2DF2-352D-A318-AFC6B163255F}"/>
          </ac:spMkLst>
        </pc:spChg>
      </pc:sldChg>
    </pc:docChg>
  </pc:docChgLst>
  <pc:docChgLst>
    <pc:chgData name="김윤석" userId="e4380587-cf43-477b-a754-1f250544103a" providerId="ADAL" clId="{6F3558CD-6F31-4D09-8D30-0AA043644F99}"/>
    <pc:docChg chg="undo custSel addSld delSld modSld">
      <pc:chgData name="김윤석" userId="e4380587-cf43-477b-a754-1f250544103a" providerId="ADAL" clId="{6F3558CD-6F31-4D09-8D30-0AA043644F99}" dt="2024-02-15T07:23:48.100" v="13005"/>
      <pc:docMkLst>
        <pc:docMk/>
      </pc:docMkLst>
      <pc:sldChg chg="delSp modSp mod">
        <pc:chgData name="김윤석" userId="e4380587-cf43-477b-a754-1f250544103a" providerId="ADAL" clId="{6F3558CD-6F31-4D09-8D30-0AA043644F99}" dt="2024-02-15T04:52:08.072" v="85" actId="1036"/>
        <pc:sldMkLst>
          <pc:docMk/>
          <pc:sldMk cId="3929628333" sldId="271"/>
        </pc:sldMkLst>
        <pc:spChg chg="mod">
          <ac:chgData name="김윤석" userId="e4380587-cf43-477b-a754-1f250544103a" providerId="ADAL" clId="{6F3558CD-6F31-4D09-8D30-0AA043644F99}" dt="2024-02-15T04:52:08.072" v="85" actId="1036"/>
          <ac:spMkLst>
            <pc:docMk/>
            <pc:sldMk cId="3929628333" sldId="271"/>
            <ac:spMk id="5" creationId="{B6956878-ABEC-AF9A-D2CE-3CA826B6E387}"/>
          </ac:spMkLst>
        </pc:spChg>
        <pc:spChg chg="del mod">
          <ac:chgData name="김윤석" userId="e4380587-cf43-477b-a754-1f250544103a" providerId="ADAL" clId="{6F3558CD-6F31-4D09-8D30-0AA043644F99}" dt="2024-02-15T04:51:55.426" v="27" actId="478"/>
          <ac:spMkLst>
            <pc:docMk/>
            <pc:sldMk cId="3929628333" sldId="271"/>
            <ac:spMk id="6" creationId="{B1BEB93D-E860-DD72-63D2-BA2ACD126D65}"/>
          </ac:spMkLst>
        </pc:spChg>
        <pc:spChg chg="del">
          <ac:chgData name="김윤석" userId="e4380587-cf43-477b-a754-1f250544103a" providerId="ADAL" clId="{6F3558CD-6F31-4D09-8D30-0AA043644F99}" dt="2024-02-15T04:51:57.853" v="28" actId="478"/>
          <ac:spMkLst>
            <pc:docMk/>
            <pc:sldMk cId="3929628333" sldId="271"/>
            <ac:spMk id="8" creationId="{4876D97F-6BCC-3017-25EB-B3E04A2E1876}"/>
          </ac:spMkLst>
        </pc:spChg>
      </pc:sldChg>
      <pc:sldChg chg="addSp modSp mod">
        <pc:chgData name="김윤석" userId="e4380587-cf43-477b-a754-1f250544103a" providerId="ADAL" clId="{6F3558CD-6F31-4D09-8D30-0AA043644F99}" dt="2024-02-15T05:09:19.584" v="2022"/>
        <pc:sldMkLst>
          <pc:docMk/>
          <pc:sldMk cId="1122762649" sldId="276"/>
        </pc:sldMkLst>
        <pc:spChg chg="mod">
          <ac:chgData name="김윤석" userId="e4380587-cf43-477b-a754-1f250544103a" providerId="ADAL" clId="{6F3558CD-6F31-4D09-8D30-0AA043644F99}" dt="2024-02-15T05:02:46.850" v="181" actId="20577"/>
          <ac:spMkLst>
            <pc:docMk/>
            <pc:sldMk cId="1122762649" sldId="276"/>
            <ac:spMk id="2" creationId="{9EA27AE5-0F93-67ED-49EC-1858AED031A3}"/>
          </ac:spMkLst>
        </pc:spChg>
        <pc:spChg chg="add mod">
          <ac:chgData name="김윤석" userId="e4380587-cf43-477b-a754-1f250544103a" providerId="ADAL" clId="{6F3558CD-6F31-4D09-8D30-0AA043644F99}" dt="2024-02-15T05:09:19.584" v="2022"/>
          <ac:spMkLst>
            <pc:docMk/>
            <pc:sldMk cId="1122762649" sldId="276"/>
            <ac:spMk id="4" creationId="{64FCFDFB-06E7-EDD8-0508-7EA05B9C7F6E}"/>
          </ac:spMkLst>
        </pc:spChg>
        <pc:spChg chg="mod">
          <ac:chgData name="김윤석" userId="e4380587-cf43-477b-a754-1f250544103a" providerId="ADAL" clId="{6F3558CD-6F31-4D09-8D30-0AA043644F99}" dt="2024-02-15T05:06:29.734" v="1158"/>
          <ac:spMkLst>
            <pc:docMk/>
            <pc:sldMk cId="1122762649" sldId="276"/>
            <ac:spMk id="8" creationId="{CF54F34F-9F55-7D4D-D21C-73A2B01702C0}"/>
          </ac:spMkLst>
        </pc:spChg>
        <pc:spChg chg="mod">
          <ac:chgData name="김윤석" userId="e4380587-cf43-477b-a754-1f250544103a" providerId="ADAL" clId="{6F3558CD-6F31-4D09-8D30-0AA043644F99}" dt="2024-02-15T04:52:18.906" v="103"/>
          <ac:spMkLst>
            <pc:docMk/>
            <pc:sldMk cId="1122762649" sldId="276"/>
            <ac:spMk id="14" creationId="{BA37A31C-0FD4-9548-A6EB-050AEE2C1A16}"/>
          </ac:spMkLst>
        </pc:spChg>
      </pc:sldChg>
      <pc:sldChg chg="modSp mod">
        <pc:chgData name="김윤석" userId="e4380587-cf43-477b-a754-1f250544103a" providerId="ADAL" clId="{6F3558CD-6F31-4D09-8D30-0AA043644F99}" dt="2024-02-15T05:17:24.095" v="3171"/>
        <pc:sldMkLst>
          <pc:docMk/>
          <pc:sldMk cId="3031788846" sldId="277"/>
        </pc:sldMkLst>
        <pc:spChg chg="mod">
          <ac:chgData name="김윤석" userId="e4380587-cf43-477b-a754-1f250544103a" providerId="ADAL" clId="{6F3558CD-6F31-4D09-8D30-0AA043644F99}" dt="2024-02-15T05:17:24.095" v="3171"/>
          <ac:spMkLst>
            <pc:docMk/>
            <pc:sldMk cId="3031788846" sldId="277"/>
            <ac:spMk id="8" creationId="{C8501EAC-39D2-CA09-720C-EDF7F167A7D4}"/>
          </ac:spMkLst>
        </pc:spChg>
      </pc:sldChg>
      <pc:sldChg chg="addSp delSp modSp mod">
        <pc:chgData name="김윤석" userId="e4380587-cf43-477b-a754-1f250544103a" providerId="ADAL" clId="{6F3558CD-6F31-4D09-8D30-0AA043644F99}" dt="2024-02-15T07:23:48.100" v="13005"/>
        <pc:sldMkLst>
          <pc:docMk/>
          <pc:sldMk cId="2300190374" sldId="295"/>
        </pc:sldMkLst>
        <pc:spChg chg="add mod">
          <ac:chgData name="김윤석" userId="e4380587-cf43-477b-a754-1f250544103a" providerId="ADAL" clId="{6F3558CD-6F31-4D09-8D30-0AA043644F99}" dt="2024-02-15T07:21:55.467" v="12796" actId="20577"/>
          <ac:spMkLst>
            <pc:docMk/>
            <pc:sldMk cId="2300190374" sldId="295"/>
            <ac:spMk id="2" creationId="{6129430C-9638-B595-A871-16E199735CE6}"/>
          </ac:spMkLst>
        </pc:spChg>
        <pc:spChg chg="add mod">
          <ac:chgData name="김윤석" userId="e4380587-cf43-477b-a754-1f250544103a" providerId="ADAL" clId="{6F3558CD-6F31-4D09-8D30-0AA043644F99}" dt="2024-02-15T07:21:49.579" v="12794" actId="20577"/>
          <ac:spMkLst>
            <pc:docMk/>
            <pc:sldMk cId="2300190374" sldId="295"/>
            <ac:spMk id="4" creationId="{8E4E53DD-35FF-6A6D-5D38-32983C70F2F2}"/>
          </ac:spMkLst>
        </pc:spChg>
        <pc:spChg chg="add mod">
          <ac:chgData name="김윤석" userId="e4380587-cf43-477b-a754-1f250544103a" providerId="ADAL" clId="{6F3558CD-6F31-4D09-8D30-0AA043644F99}" dt="2024-02-15T07:22:12.616" v="12821"/>
          <ac:spMkLst>
            <pc:docMk/>
            <pc:sldMk cId="2300190374" sldId="295"/>
            <ac:spMk id="5" creationId="{E9BDA3E6-A074-F434-7F6A-0C2A0C277F7D}"/>
          </ac:spMkLst>
        </pc:spChg>
        <pc:spChg chg="add mod">
          <ac:chgData name="김윤석" userId="e4380587-cf43-477b-a754-1f250544103a" providerId="ADAL" clId="{6F3558CD-6F31-4D09-8D30-0AA043644F99}" dt="2024-02-15T07:23:48.100" v="13005"/>
          <ac:spMkLst>
            <pc:docMk/>
            <pc:sldMk cId="2300190374" sldId="295"/>
            <ac:spMk id="8" creationId="{030E0A59-CAEA-9FD4-0886-F1B40258750F}"/>
          </ac:spMkLst>
        </pc:spChg>
        <pc:spChg chg="del mod">
          <ac:chgData name="김윤석" userId="e4380587-cf43-477b-a754-1f250544103a" providerId="ADAL" clId="{6F3558CD-6F31-4D09-8D30-0AA043644F99}" dt="2024-02-15T07:17:27.665" v="12381"/>
          <ac:spMkLst>
            <pc:docMk/>
            <pc:sldMk cId="2300190374" sldId="295"/>
            <ac:spMk id="8" creationId="{CF54F34F-9F55-7D4D-D21C-73A2B01702C0}"/>
          </ac:spMkLst>
        </pc:spChg>
        <pc:spChg chg="mod">
          <ac:chgData name="김윤석" userId="e4380587-cf43-477b-a754-1f250544103a" providerId="ADAL" clId="{6F3558CD-6F31-4D09-8D30-0AA043644F99}" dt="2024-02-15T07:20:00.252" v="12407"/>
          <ac:spMkLst>
            <pc:docMk/>
            <pc:sldMk cId="2300190374" sldId="295"/>
            <ac:spMk id="14" creationId="{BA37A31C-0FD4-9548-A6EB-050AEE2C1A16}"/>
          </ac:spMkLst>
        </pc:spChg>
      </pc:sldChg>
      <pc:sldChg chg="modSp mod">
        <pc:chgData name="김윤석" userId="e4380587-cf43-477b-a754-1f250544103a" providerId="ADAL" clId="{6F3558CD-6F31-4D09-8D30-0AA043644F99}" dt="2024-02-15T05:18:39.868" v="3423" actId="1076"/>
        <pc:sldMkLst>
          <pc:docMk/>
          <pc:sldMk cId="2958432206" sldId="299"/>
        </pc:sldMkLst>
        <pc:spChg chg="mod">
          <ac:chgData name="김윤석" userId="e4380587-cf43-477b-a754-1f250544103a" providerId="ADAL" clId="{6F3558CD-6F31-4D09-8D30-0AA043644F99}" dt="2024-02-15T05:18:39.868" v="3423" actId="1076"/>
          <ac:spMkLst>
            <pc:docMk/>
            <pc:sldMk cId="2958432206" sldId="299"/>
            <ac:spMk id="8" creationId="{C8501EAC-39D2-CA09-720C-EDF7F167A7D4}"/>
          </ac:spMkLst>
        </pc:spChg>
      </pc:sldChg>
      <pc:sldChg chg="addSp modSp mod">
        <pc:chgData name="김윤석" userId="e4380587-cf43-477b-a754-1f250544103a" providerId="ADAL" clId="{6F3558CD-6F31-4D09-8D30-0AA043644F99}" dt="2024-02-15T05:16:42.593" v="3105" actId="12"/>
        <pc:sldMkLst>
          <pc:docMk/>
          <pc:sldMk cId="1252508313" sldId="305"/>
        </pc:sldMkLst>
        <pc:spChg chg="mod">
          <ac:chgData name="김윤석" userId="e4380587-cf43-477b-a754-1f250544103a" providerId="ADAL" clId="{6F3558CD-6F31-4D09-8D30-0AA043644F99}" dt="2024-02-15T05:15:18.717" v="3048"/>
          <ac:spMkLst>
            <pc:docMk/>
            <pc:sldMk cId="1252508313" sldId="305"/>
            <ac:spMk id="2" creationId="{4B52EE00-FC83-9504-9FD2-14CC88AF2E52}"/>
          </ac:spMkLst>
        </pc:spChg>
        <pc:spChg chg="mod">
          <ac:chgData name="김윤석" userId="e4380587-cf43-477b-a754-1f250544103a" providerId="ADAL" clId="{6F3558CD-6F31-4D09-8D30-0AA043644F99}" dt="2024-02-15T05:10:01.028" v="2063" actId="20577"/>
          <ac:spMkLst>
            <pc:docMk/>
            <pc:sldMk cId="1252508313" sldId="305"/>
            <ac:spMk id="4" creationId="{A77031EA-40EF-02BC-A733-83FD9CF6BE75}"/>
          </ac:spMkLst>
        </pc:spChg>
        <pc:spChg chg="mod">
          <ac:chgData name="김윤석" userId="e4380587-cf43-477b-a754-1f250544103a" providerId="ADAL" clId="{6F3558CD-6F31-4D09-8D30-0AA043644F99}" dt="2024-02-15T05:16:11.450" v="3051"/>
          <ac:spMkLst>
            <pc:docMk/>
            <pc:sldMk cId="1252508313" sldId="305"/>
            <ac:spMk id="8" creationId="{65277CC4-6701-4DC4-F8C1-4376606184BB}"/>
          </ac:spMkLst>
        </pc:spChg>
        <pc:spChg chg="mod">
          <ac:chgData name="김윤석" userId="e4380587-cf43-477b-a754-1f250544103a" providerId="ADAL" clId="{6F3558CD-6F31-4D09-8D30-0AA043644F99}" dt="2024-02-15T05:16:42.593" v="3105" actId="12"/>
          <ac:spMkLst>
            <pc:docMk/>
            <pc:sldMk cId="1252508313" sldId="305"/>
            <ac:spMk id="12" creationId="{545E25CE-F97A-1638-5FFB-61C174AA07AF}"/>
          </ac:spMkLst>
        </pc:spChg>
        <pc:spChg chg="mod">
          <ac:chgData name="김윤석" userId="e4380587-cf43-477b-a754-1f250544103a" providerId="ADAL" clId="{6F3558CD-6F31-4D09-8D30-0AA043644F99}" dt="2024-02-15T05:10:08.714" v="2082" actId="20577"/>
          <ac:spMkLst>
            <pc:docMk/>
            <pc:sldMk cId="1252508313" sldId="305"/>
            <ac:spMk id="14" creationId="{BA37A31C-0FD4-9548-A6EB-050AEE2C1A16}"/>
          </ac:spMkLst>
        </pc:spChg>
        <pc:spChg chg="mod">
          <ac:chgData name="김윤석" userId="e4380587-cf43-477b-a754-1f250544103a" providerId="ADAL" clId="{6F3558CD-6F31-4D09-8D30-0AA043644F99}" dt="2024-02-15T05:16:11.450" v="3051"/>
          <ac:spMkLst>
            <pc:docMk/>
            <pc:sldMk cId="1252508313" sldId="305"/>
            <ac:spMk id="19" creationId="{0F61C50D-24E8-A44A-32D0-C650C8CD077A}"/>
          </ac:spMkLst>
        </pc:spChg>
        <pc:spChg chg="mod">
          <ac:chgData name="김윤석" userId="e4380587-cf43-477b-a754-1f250544103a" providerId="ADAL" clId="{6F3558CD-6F31-4D09-8D30-0AA043644F99}" dt="2024-02-15T05:16:11.450" v="3051"/>
          <ac:spMkLst>
            <pc:docMk/>
            <pc:sldMk cId="1252508313" sldId="305"/>
            <ac:spMk id="23" creationId="{90AF3E52-51F3-5564-523B-6FC07F360C3C}"/>
          </ac:spMkLst>
        </pc:spChg>
        <pc:spChg chg="add mod">
          <ac:chgData name="김윤석" userId="e4380587-cf43-477b-a754-1f250544103a" providerId="ADAL" clId="{6F3558CD-6F31-4D09-8D30-0AA043644F99}" dt="2024-02-15T05:16:26.282" v="3103" actId="1076"/>
          <ac:spMkLst>
            <pc:docMk/>
            <pc:sldMk cId="1252508313" sldId="305"/>
            <ac:spMk id="31" creationId="{B566912E-0848-317E-1123-51F081DB01FB}"/>
          </ac:spMkLst>
        </pc:spChg>
        <pc:spChg chg="add mod">
          <ac:chgData name="김윤석" userId="e4380587-cf43-477b-a754-1f250544103a" providerId="ADAL" clId="{6F3558CD-6F31-4D09-8D30-0AA043644F99}" dt="2024-02-15T05:16:26.282" v="3103" actId="1076"/>
          <ac:spMkLst>
            <pc:docMk/>
            <pc:sldMk cId="1252508313" sldId="305"/>
            <ac:spMk id="32" creationId="{46011EEF-B947-4301-88C1-88DA40AAB5A4}"/>
          </ac:spMkLst>
        </pc:spChg>
        <pc:spChg chg="add mod">
          <ac:chgData name="김윤석" userId="e4380587-cf43-477b-a754-1f250544103a" providerId="ADAL" clId="{6F3558CD-6F31-4D09-8D30-0AA043644F99}" dt="2024-02-15T05:16:26.282" v="3103" actId="1076"/>
          <ac:spMkLst>
            <pc:docMk/>
            <pc:sldMk cId="1252508313" sldId="305"/>
            <ac:spMk id="33" creationId="{DC7D2994-0FB5-47A3-B303-C324090965B5}"/>
          </ac:spMkLst>
        </pc:spChg>
        <pc:spChg chg="add mod">
          <ac:chgData name="김윤석" userId="e4380587-cf43-477b-a754-1f250544103a" providerId="ADAL" clId="{6F3558CD-6F31-4D09-8D30-0AA043644F99}" dt="2024-02-15T05:16:26.282" v="3103" actId="1076"/>
          <ac:spMkLst>
            <pc:docMk/>
            <pc:sldMk cId="1252508313" sldId="305"/>
            <ac:spMk id="34" creationId="{55E1624B-87F4-55E6-87F9-8F1642960AEE}"/>
          </ac:spMkLst>
        </pc:spChg>
        <pc:grpChg chg="add mod">
          <ac:chgData name="김윤석" userId="e4380587-cf43-477b-a754-1f250544103a" providerId="ADAL" clId="{6F3558CD-6F31-4D09-8D30-0AA043644F99}" dt="2024-02-15T05:16:26.282" v="3103" actId="1076"/>
          <ac:grpSpMkLst>
            <pc:docMk/>
            <pc:sldMk cId="1252508313" sldId="305"/>
            <ac:grpSpMk id="5" creationId="{5ACBDDCD-88F7-43A1-F015-0D55EA5A789B}"/>
          </ac:grpSpMkLst>
        </pc:grpChg>
        <pc:grpChg chg="mod">
          <ac:chgData name="김윤석" userId="e4380587-cf43-477b-a754-1f250544103a" providerId="ADAL" clId="{6F3558CD-6F31-4D09-8D30-0AA043644F99}" dt="2024-02-15T05:16:11.450" v="3051"/>
          <ac:grpSpMkLst>
            <pc:docMk/>
            <pc:sldMk cId="1252508313" sldId="305"/>
            <ac:grpSpMk id="15" creationId="{9E1EFD4B-6382-4032-78C9-FE34D677458B}"/>
          </ac:grpSpMkLst>
        </pc:grpChg>
        <pc:grpChg chg="add mod">
          <ac:chgData name="김윤석" userId="e4380587-cf43-477b-a754-1f250544103a" providerId="ADAL" clId="{6F3558CD-6F31-4D09-8D30-0AA043644F99}" dt="2024-02-15T05:16:26.282" v="3103" actId="1076"/>
          <ac:grpSpMkLst>
            <pc:docMk/>
            <pc:sldMk cId="1252508313" sldId="305"/>
            <ac:grpSpMk id="18" creationId="{75E87FDE-C5F2-4A1F-E317-EC7E84BE99CF}"/>
          </ac:grpSpMkLst>
        </pc:grpChg>
        <pc:grpChg chg="mod">
          <ac:chgData name="김윤석" userId="e4380587-cf43-477b-a754-1f250544103a" providerId="ADAL" clId="{6F3558CD-6F31-4D09-8D30-0AA043644F99}" dt="2024-02-15T05:16:11.450" v="3051"/>
          <ac:grpSpMkLst>
            <pc:docMk/>
            <pc:sldMk cId="1252508313" sldId="305"/>
            <ac:grpSpMk id="28" creationId="{67B1398C-5118-A687-BB8A-1E27DAA3110A}"/>
          </ac:grpSpMkLst>
        </pc:grpChg>
        <pc:inkChg chg="mod">
          <ac:chgData name="김윤석" userId="e4380587-cf43-477b-a754-1f250544103a" providerId="ADAL" clId="{6F3558CD-6F31-4D09-8D30-0AA043644F99}" dt="2024-02-15T05:16:11.450" v="3051"/>
          <ac:inkMkLst>
            <pc:docMk/>
            <pc:sldMk cId="1252508313" sldId="305"/>
            <ac:inkMk id="16" creationId="{6292D66E-376B-7CA3-13BF-0D91B3BDEC78}"/>
          </ac:inkMkLst>
        </pc:inkChg>
        <pc:inkChg chg="mod">
          <ac:chgData name="김윤석" userId="e4380587-cf43-477b-a754-1f250544103a" providerId="ADAL" clId="{6F3558CD-6F31-4D09-8D30-0AA043644F99}" dt="2024-02-15T05:16:11.450" v="3051"/>
          <ac:inkMkLst>
            <pc:docMk/>
            <pc:sldMk cId="1252508313" sldId="305"/>
            <ac:inkMk id="17" creationId="{19640ACD-FD9D-9F39-8090-37B6C56FC887}"/>
          </ac:inkMkLst>
        </pc:inkChg>
        <pc:inkChg chg="mod">
          <ac:chgData name="김윤석" userId="e4380587-cf43-477b-a754-1f250544103a" providerId="ADAL" clId="{6F3558CD-6F31-4D09-8D30-0AA043644F99}" dt="2024-02-15T05:16:11.450" v="3051"/>
          <ac:inkMkLst>
            <pc:docMk/>
            <pc:sldMk cId="1252508313" sldId="305"/>
            <ac:inkMk id="29" creationId="{EDD61288-2795-9735-76A4-86D82D47C762}"/>
          </ac:inkMkLst>
        </pc:inkChg>
        <pc:inkChg chg="mod">
          <ac:chgData name="김윤석" userId="e4380587-cf43-477b-a754-1f250544103a" providerId="ADAL" clId="{6F3558CD-6F31-4D09-8D30-0AA043644F99}" dt="2024-02-15T05:16:11.450" v="3051"/>
          <ac:inkMkLst>
            <pc:docMk/>
            <pc:sldMk cId="1252508313" sldId="305"/>
            <ac:inkMk id="30" creationId="{86823B7C-DDF5-71E1-C0C4-204D6120F9FC}"/>
          </ac:inkMkLst>
        </pc:inkChg>
        <pc:cxnChg chg="mod">
          <ac:chgData name="김윤석" userId="e4380587-cf43-477b-a754-1f250544103a" providerId="ADAL" clId="{6F3558CD-6F31-4D09-8D30-0AA043644F99}" dt="2024-02-15T05:16:11.450" v="3051"/>
          <ac:cxnSpMkLst>
            <pc:docMk/>
            <pc:sldMk cId="1252508313" sldId="305"/>
            <ac:cxnSpMk id="9" creationId="{ED3F0661-26FE-D510-BD68-B3CBDD31D3AC}"/>
          </ac:cxnSpMkLst>
        </pc:cxnChg>
        <pc:cxnChg chg="mod">
          <ac:chgData name="김윤석" userId="e4380587-cf43-477b-a754-1f250544103a" providerId="ADAL" clId="{6F3558CD-6F31-4D09-8D30-0AA043644F99}" dt="2024-02-15T05:16:11.450" v="3051"/>
          <ac:cxnSpMkLst>
            <pc:docMk/>
            <pc:sldMk cId="1252508313" sldId="305"/>
            <ac:cxnSpMk id="10" creationId="{A316242A-E5D6-DA9C-12C4-8BB00EEF2FCC}"/>
          </ac:cxnSpMkLst>
        </pc:cxnChg>
        <pc:cxnChg chg="mod">
          <ac:chgData name="김윤석" userId="e4380587-cf43-477b-a754-1f250544103a" providerId="ADAL" clId="{6F3558CD-6F31-4D09-8D30-0AA043644F99}" dt="2024-02-15T05:16:11.450" v="3051"/>
          <ac:cxnSpMkLst>
            <pc:docMk/>
            <pc:sldMk cId="1252508313" sldId="305"/>
            <ac:cxnSpMk id="11" creationId="{96B7B879-4A7A-062A-E00E-B18DC270C34A}"/>
          </ac:cxnSpMkLst>
        </pc:cxnChg>
        <pc:cxnChg chg="mod">
          <ac:chgData name="김윤석" userId="e4380587-cf43-477b-a754-1f250544103a" providerId="ADAL" clId="{6F3558CD-6F31-4D09-8D30-0AA043644F99}" dt="2024-02-15T05:16:11.450" v="3051"/>
          <ac:cxnSpMkLst>
            <pc:docMk/>
            <pc:sldMk cId="1252508313" sldId="305"/>
            <ac:cxnSpMk id="13" creationId="{B7F8CC54-6240-924C-377D-5386E9C6B5A9}"/>
          </ac:cxnSpMkLst>
        </pc:cxnChg>
        <pc:cxnChg chg="mod">
          <ac:chgData name="김윤석" userId="e4380587-cf43-477b-a754-1f250544103a" providerId="ADAL" clId="{6F3558CD-6F31-4D09-8D30-0AA043644F99}" dt="2024-02-15T05:16:11.450" v="3051"/>
          <ac:cxnSpMkLst>
            <pc:docMk/>
            <pc:sldMk cId="1252508313" sldId="305"/>
            <ac:cxnSpMk id="24" creationId="{7965E853-E679-5E95-1E81-3CB66F1BC627}"/>
          </ac:cxnSpMkLst>
        </pc:cxnChg>
        <pc:cxnChg chg="mod">
          <ac:chgData name="김윤석" userId="e4380587-cf43-477b-a754-1f250544103a" providerId="ADAL" clId="{6F3558CD-6F31-4D09-8D30-0AA043644F99}" dt="2024-02-15T05:16:11.450" v="3051"/>
          <ac:cxnSpMkLst>
            <pc:docMk/>
            <pc:sldMk cId="1252508313" sldId="305"/>
            <ac:cxnSpMk id="25" creationId="{8389C1C8-EC39-6E3B-5D66-1FE4405719AA}"/>
          </ac:cxnSpMkLst>
        </pc:cxnChg>
        <pc:cxnChg chg="mod">
          <ac:chgData name="김윤석" userId="e4380587-cf43-477b-a754-1f250544103a" providerId="ADAL" clId="{6F3558CD-6F31-4D09-8D30-0AA043644F99}" dt="2024-02-15T05:16:11.450" v="3051"/>
          <ac:cxnSpMkLst>
            <pc:docMk/>
            <pc:sldMk cId="1252508313" sldId="305"/>
            <ac:cxnSpMk id="26" creationId="{B4625CAC-7A24-C82A-9888-811CE289BD35}"/>
          </ac:cxnSpMkLst>
        </pc:cxnChg>
        <pc:cxnChg chg="mod">
          <ac:chgData name="김윤석" userId="e4380587-cf43-477b-a754-1f250544103a" providerId="ADAL" clId="{6F3558CD-6F31-4D09-8D30-0AA043644F99}" dt="2024-02-15T05:16:11.450" v="3051"/>
          <ac:cxnSpMkLst>
            <pc:docMk/>
            <pc:sldMk cId="1252508313" sldId="305"/>
            <ac:cxnSpMk id="27" creationId="{386303EF-3F26-741C-EC9F-3DCBD7A954D9}"/>
          </ac:cxnSpMkLst>
        </pc:cxnChg>
      </pc:sldChg>
      <pc:sldChg chg="addSp delSp modSp mod">
        <pc:chgData name="김윤석" userId="e4380587-cf43-477b-a754-1f250544103a" providerId="ADAL" clId="{6F3558CD-6F31-4D09-8D30-0AA043644F99}" dt="2024-02-15T05:22:12.111" v="3726" actId="1076"/>
        <pc:sldMkLst>
          <pc:docMk/>
          <pc:sldMk cId="767675783" sldId="323"/>
        </pc:sldMkLst>
        <pc:spChg chg="mod">
          <ac:chgData name="김윤석" userId="e4380587-cf43-477b-a754-1f250544103a" providerId="ADAL" clId="{6F3558CD-6F31-4D09-8D30-0AA043644F99}" dt="2024-02-15T05:21:43.416" v="3720"/>
          <ac:spMkLst>
            <pc:docMk/>
            <pc:sldMk cId="767675783" sldId="323"/>
            <ac:spMk id="2" creationId="{4B52EE00-FC83-9504-9FD2-14CC88AF2E52}"/>
          </ac:spMkLst>
        </pc:spChg>
        <pc:spChg chg="mod">
          <ac:chgData name="김윤석" userId="e4380587-cf43-477b-a754-1f250544103a" providerId="ADAL" clId="{6F3558CD-6F31-4D09-8D30-0AA043644F99}" dt="2024-02-15T05:20:40.579" v="3494" actId="20577"/>
          <ac:spMkLst>
            <pc:docMk/>
            <pc:sldMk cId="767675783" sldId="323"/>
            <ac:spMk id="4" creationId="{A77031EA-40EF-02BC-A733-83FD9CF6BE75}"/>
          </ac:spMkLst>
        </pc:spChg>
        <pc:spChg chg="add mod">
          <ac:chgData name="김윤석" userId="e4380587-cf43-477b-a754-1f250544103a" providerId="ADAL" clId="{6F3558CD-6F31-4D09-8D30-0AA043644F99}" dt="2024-02-15T05:22:12.111" v="3726" actId="1076"/>
          <ac:spMkLst>
            <pc:docMk/>
            <pc:sldMk cId="767675783" sldId="323"/>
            <ac:spMk id="5" creationId="{5CBEAE32-F5B9-DAF4-D607-EFFF3C365066}"/>
          </ac:spMkLst>
        </pc:spChg>
        <pc:spChg chg="add mod">
          <ac:chgData name="김윤석" userId="e4380587-cf43-477b-a754-1f250544103a" providerId="ADAL" clId="{6F3558CD-6F31-4D09-8D30-0AA043644F99}" dt="2024-02-15T05:22:12.111" v="3726" actId="1076"/>
          <ac:spMkLst>
            <pc:docMk/>
            <pc:sldMk cId="767675783" sldId="323"/>
            <ac:spMk id="8" creationId="{4BE6B2B7-878A-E5DB-CDFB-1F12F7D968C6}"/>
          </ac:spMkLst>
        </pc:spChg>
        <pc:spChg chg="add mod">
          <ac:chgData name="김윤석" userId="e4380587-cf43-477b-a754-1f250544103a" providerId="ADAL" clId="{6F3558CD-6F31-4D09-8D30-0AA043644F99}" dt="2024-02-15T05:22:12.111" v="3726" actId="1076"/>
          <ac:spMkLst>
            <pc:docMk/>
            <pc:sldMk cId="767675783" sldId="323"/>
            <ac:spMk id="9" creationId="{D1EFDE99-7F87-4B01-F29A-B62C0D6FA8D7}"/>
          </ac:spMkLst>
        </pc:spChg>
        <pc:spChg chg="add mod">
          <ac:chgData name="김윤석" userId="e4380587-cf43-477b-a754-1f250544103a" providerId="ADAL" clId="{6F3558CD-6F31-4D09-8D30-0AA043644F99}" dt="2024-02-15T05:22:12.111" v="3726" actId="1076"/>
          <ac:spMkLst>
            <pc:docMk/>
            <pc:sldMk cId="767675783" sldId="323"/>
            <ac:spMk id="10" creationId="{243FE4A8-9348-F4E0-70F2-9FC83E44281B}"/>
          </ac:spMkLst>
        </pc:spChg>
        <pc:spChg chg="add mod">
          <ac:chgData name="김윤석" userId="e4380587-cf43-477b-a754-1f250544103a" providerId="ADAL" clId="{6F3558CD-6F31-4D09-8D30-0AA043644F99}" dt="2024-02-15T05:22:12.111" v="3726" actId="1076"/>
          <ac:spMkLst>
            <pc:docMk/>
            <pc:sldMk cId="767675783" sldId="323"/>
            <ac:spMk id="11" creationId="{D335D2F5-EB25-FB8A-1729-00CADE18B116}"/>
          </ac:spMkLst>
        </pc:spChg>
        <pc:spChg chg="mod">
          <ac:chgData name="김윤석" userId="e4380587-cf43-477b-a754-1f250544103a" providerId="ADAL" clId="{6F3558CD-6F31-4D09-8D30-0AA043644F99}" dt="2024-02-15T05:22:00.841" v="3723" actId="14100"/>
          <ac:spMkLst>
            <pc:docMk/>
            <pc:sldMk cId="767675783" sldId="323"/>
            <ac:spMk id="12" creationId="{545E25CE-F97A-1638-5FFB-61C174AA07AF}"/>
          </ac:spMkLst>
        </pc:spChg>
        <pc:spChg chg="add mod">
          <ac:chgData name="김윤석" userId="e4380587-cf43-477b-a754-1f250544103a" providerId="ADAL" clId="{6F3558CD-6F31-4D09-8D30-0AA043644F99}" dt="2024-02-15T05:22:12.111" v="3726" actId="1076"/>
          <ac:spMkLst>
            <pc:docMk/>
            <pc:sldMk cId="767675783" sldId="323"/>
            <ac:spMk id="13" creationId="{C36D994C-A25D-A3D3-CDFB-FFF2B79AC747}"/>
          </ac:spMkLst>
        </pc:spChg>
        <pc:spChg chg="add mod">
          <ac:chgData name="김윤석" userId="e4380587-cf43-477b-a754-1f250544103a" providerId="ADAL" clId="{6F3558CD-6F31-4D09-8D30-0AA043644F99}" dt="2024-02-15T05:22:12.111" v="3726" actId="1076"/>
          <ac:spMkLst>
            <pc:docMk/>
            <pc:sldMk cId="767675783" sldId="323"/>
            <ac:spMk id="15" creationId="{73A4CFD2-90AC-FE74-E800-7613EB207718}"/>
          </ac:spMkLst>
        </pc:spChg>
        <pc:spChg chg="add mod">
          <ac:chgData name="김윤석" userId="e4380587-cf43-477b-a754-1f250544103a" providerId="ADAL" clId="{6F3558CD-6F31-4D09-8D30-0AA043644F99}" dt="2024-02-15T05:22:12.111" v="3726" actId="1076"/>
          <ac:spMkLst>
            <pc:docMk/>
            <pc:sldMk cId="767675783" sldId="323"/>
            <ac:spMk id="16" creationId="{BF346C31-291B-DB45-6072-30E8840C530F}"/>
          </ac:spMkLst>
        </pc:spChg>
        <pc:spChg chg="add mod">
          <ac:chgData name="김윤석" userId="e4380587-cf43-477b-a754-1f250544103a" providerId="ADAL" clId="{6F3558CD-6F31-4D09-8D30-0AA043644F99}" dt="2024-02-15T05:22:12.111" v="3726" actId="1076"/>
          <ac:spMkLst>
            <pc:docMk/>
            <pc:sldMk cId="767675783" sldId="323"/>
            <ac:spMk id="17" creationId="{40E4567A-0FFA-5C1B-D42F-BFDF1B87175D}"/>
          </ac:spMkLst>
        </pc:spChg>
        <pc:spChg chg="add mod">
          <ac:chgData name="김윤석" userId="e4380587-cf43-477b-a754-1f250544103a" providerId="ADAL" clId="{6F3558CD-6F31-4D09-8D30-0AA043644F99}" dt="2024-02-15T05:22:12.111" v="3726" actId="1076"/>
          <ac:spMkLst>
            <pc:docMk/>
            <pc:sldMk cId="767675783" sldId="323"/>
            <ac:spMk id="18" creationId="{2A5785A9-7C26-5CD1-696A-060992AA8D9A}"/>
          </ac:spMkLst>
        </pc:spChg>
        <pc:spChg chg="mod">
          <ac:chgData name="김윤석" userId="e4380587-cf43-477b-a754-1f250544103a" providerId="ADAL" clId="{6F3558CD-6F31-4D09-8D30-0AA043644F99}" dt="2024-02-15T05:22:12.111" v="3726" actId="1076"/>
          <ac:spMkLst>
            <pc:docMk/>
            <pc:sldMk cId="767675783" sldId="323"/>
            <ac:spMk id="20" creationId="{30454894-0171-1E1A-CBB1-970768B52DC7}"/>
          </ac:spMkLst>
        </pc:spChg>
        <pc:spChg chg="mod">
          <ac:chgData name="김윤석" userId="e4380587-cf43-477b-a754-1f250544103a" providerId="ADAL" clId="{6F3558CD-6F31-4D09-8D30-0AA043644F99}" dt="2024-02-15T05:22:12.111" v="3726" actId="1076"/>
          <ac:spMkLst>
            <pc:docMk/>
            <pc:sldMk cId="767675783" sldId="323"/>
            <ac:spMk id="21" creationId="{15A4542A-93EF-F6D8-0FCA-0E92CE1BCF23}"/>
          </ac:spMkLst>
        </pc:spChg>
        <pc:spChg chg="mod">
          <ac:chgData name="김윤석" userId="e4380587-cf43-477b-a754-1f250544103a" providerId="ADAL" clId="{6F3558CD-6F31-4D09-8D30-0AA043644F99}" dt="2024-02-15T05:21:56.590" v="3722"/>
          <ac:spMkLst>
            <pc:docMk/>
            <pc:sldMk cId="767675783" sldId="323"/>
            <ac:spMk id="23" creationId="{14B45C5C-7C9F-4D80-EE27-47ED4ACE2E5C}"/>
          </ac:spMkLst>
        </pc:spChg>
        <pc:spChg chg="mod">
          <ac:chgData name="김윤석" userId="e4380587-cf43-477b-a754-1f250544103a" providerId="ADAL" clId="{6F3558CD-6F31-4D09-8D30-0AA043644F99}" dt="2024-02-15T05:21:56.590" v="3722"/>
          <ac:spMkLst>
            <pc:docMk/>
            <pc:sldMk cId="767675783" sldId="323"/>
            <ac:spMk id="24" creationId="{0CD1674F-E6EE-35E3-EA13-6B97AA9F585A}"/>
          </ac:spMkLst>
        </pc:spChg>
        <pc:grpChg chg="add mod">
          <ac:chgData name="김윤석" userId="e4380587-cf43-477b-a754-1f250544103a" providerId="ADAL" clId="{6F3558CD-6F31-4D09-8D30-0AA043644F99}" dt="2024-02-15T05:22:12.111" v="3726" actId="1076"/>
          <ac:grpSpMkLst>
            <pc:docMk/>
            <pc:sldMk cId="767675783" sldId="323"/>
            <ac:grpSpMk id="19" creationId="{E6C2C50D-3F9F-5769-8675-BE08159E98EF}"/>
          </ac:grpSpMkLst>
        </pc:grpChg>
        <pc:grpChg chg="mod">
          <ac:chgData name="김윤석" userId="e4380587-cf43-477b-a754-1f250544103a" providerId="ADAL" clId="{6F3558CD-6F31-4D09-8D30-0AA043644F99}" dt="2024-02-15T05:21:56.590" v="3722"/>
          <ac:grpSpMkLst>
            <pc:docMk/>
            <pc:sldMk cId="767675783" sldId="323"/>
            <ac:grpSpMk id="29" creationId="{A5178A10-3735-F128-D0FE-3DB3E643E7DF}"/>
          </ac:grpSpMkLst>
        </pc:grpChg>
        <pc:picChg chg="del">
          <ac:chgData name="김윤석" userId="e4380587-cf43-477b-a754-1f250544103a" providerId="ADAL" clId="{6F3558CD-6F31-4D09-8D30-0AA043644F99}" dt="2024-02-15T05:21:47.040" v="3721" actId="478"/>
          <ac:picMkLst>
            <pc:docMk/>
            <pc:sldMk cId="767675783" sldId="323"/>
            <ac:picMk id="1026" creationId="{8CF4D800-B831-0378-6576-492DC70F4324}"/>
          </ac:picMkLst>
        </pc:picChg>
        <pc:inkChg chg="mod">
          <ac:chgData name="김윤석" userId="e4380587-cf43-477b-a754-1f250544103a" providerId="ADAL" clId="{6F3558CD-6F31-4D09-8D30-0AA043644F99}" dt="2024-02-15T05:21:56.590" v="3722"/>
          <ac:inkMkLst>
            <pc:docMk/>
            <pc:sldMk cId="767675783" sldId="323"/>
            <ac:inkMk id="30" creationId="{6496472C-2AE7-1988-5D5D-A8B48E3D58ED}"/>
          </ac:inkMkLst>
        </pc:inkChg>
        <pc:inkChg chg="mod">
          <ac:chgData name="김윤석" userId="e4380587-cf43-477b-a754-1f250544103a" providerId="ADAL" clId="{6F3558CD-6F31-4D09-8D30-0AA043644F99}" dt="2024-02-15T05:21:56.590" v="3722"/>
          <ac:inkMkLst>
            <pc:docMk/>
            <pc:sldMk cId="767675783" sldId="323"/>
            <ac:inkMk id="31" creationId="{D488CFB7-30D9-0541-49F4-058E60C83FE5}"/>
          </ac:inkMkLst>
        </pc:inkChg>
        <pc:cxnChg chg="mod">
          <ac:chgData name="김윤석" userId="e4380587-cf43-477b-a754-1f250544103a" providerId="ADAL" clId="{6F3558CD-6F31-4D09-8D30-0AA043644F99}" dt="2024-02-15T05:21:56.590" v="3722"/>
          <ac:cxnSpMkLst>
            <pc:docMk/>
            <pc:sldMk cId="767675783" sldId="323"/>
            <ac:cxnSpMk id="25" creationId="{B97EB5CA-EA05-4521-B12B-C42201D6F9CF}"/>
          </ac:cxnSpMkLst>
        </pc:cxnChg>
        <pc:cxnChg chg="mod">
          <ac:chgData name="김윤석" userId="e4380587-cf43-477b-a754-1f250544103a" providerId="ADAL" clId="{6F3558CD-6F31-4D09-8D30-0AA043644F99}" dt="2024-02-15T05:21:56.590" v="3722"/>
          <ac:cxnSpMkLst>
            <pc:docMk/>
            <pc:sldMk cId="767675783" sldId="323"/>
            <ac:cxnSpMk id="26" creationId="{6923B49F-E77A-09B3-0AC1-66E511942008}"/>
          </ac:cxnSpMkLst>
        </pc:cxnChg>
        <pc:cxnChg chg="mod">
          <ac:chgData name="김윤석" userId="e4380587-cf43-477b-a754-1f250544103a" providerId="ADAL" clId="{6F3558CD-6F31-4D09-8D30-0AA043644F99}" dt="2024-02-15T05:21:56.590" v="3722"/>
          <ac:cxnSpMkLst>
            <pc:docMk/>
            <pc:sldMk cId="767675783" sldId="323"/>
            <ac:cxnSpMk id="27" creationId="{6C1D09EA-46A1-F407-8267-37A37B655CCE}"/>
          </ac:cxnSpMkLst>
        </pc:cxnChg>
        <pc:cxnChg chg="mod">
          <ac:chgData name="김윤석" userId="e4380587-cf43-477b-a754-1f250544103a" providerId="ADAL" clId="{6F3558CD-6F31-4D09-8D30-0AA043644F99}" dt="2024-02-15T05:21:56.590" v="3722"/>
          <ac:cxnSpMkLst>
            <pc:docMk/>
            <pc:sldMk cId="767675783" sldId="323"/>
            <ac:cxnSpMk id="28" creationId="{417ADD48-A50A-D1C0-7770-A051508ED3A6}"/>
          </ac:cxnSpMkLst>
        </pc:cxnChg>
        <pc:cxnChg chg="add mod">
          <ac:chgData name="김윤석" userId="e4380587-cf43-477b-a754-1f250544103a" providerId="ADAL" clId="{6F3558CD-6F31-4D09-8D30-0AA043644F99}" dt="2024-02-15T05:22:12.111" v="3726" actId="1076"/>
          <ac:cxnSpMkLst>
            <pc:docMk/>
            <pc:sldMk cId="767675783" sldId="323"/>
            <ac:cxnSpMk id="32" creationId="{33DFAE43-E1BF-7EF8-8CC4-9403FE7B0D29}"/>
          </ac:cxnSpMkLst>
        </pc:cxnChg>
        <pc:cxnChg chg="add mod">
          <ac:chgData name="김윤석" userId="e4380587-cf43-477b-a754-1f250544103a" providerId="ADAL" clId="{6F3558CD-6F31-4D09-8D30-0AA043644F99}" dt="2024-02-15T05:22:12.111" v="3726" actId="1076"/>
          <ac:cxnSpMkLst>
            <pc:docMk/>
            <pc:sldMk cId="767675783" sldId="323"/>
            <ac:cxnSpMk id="33" creationId="{EA96B76F-8EC2-AF50-5D23-F1E74992686F}"/>
          </ac:cxnSpMkLst>
        </pc:cxnChg>
        <pc:cxnChg chg="add mod">
          <ac:chgData name="김윤석" userId="e4380587-cf43-477b-a754-1f250544103a" providerId="ADAL" clId="{6F3558CD-6F31-4D09-8D30-0AA043644F99}" dt="2024-02-15T05:22:12.111" v="3726" actId="1076"/>
          <ac:cxnSpMkLst>
            <pc:docMk/>
            <pc:sldMk cId="767675783" sldId="323"/>
            <ac:cxnSpMk id="34" creationId="{65F388E3-FE4C-7735-C69C-E424829693C1}"/>
          </ac:cxnSpMkLst>
        </pc:cxnChg>
        <pc:cxnChg chg="add mod">
          <ac:chgData name="김윤석" userId="e4380587-cf43-477b-a754-1f250544103a" providerId="ADAL" clId="{6F3558CD-6F31-4D09-8D30-0AA043644F99}" dt="2024-02-15T05:22:12.111" v="3726" actId="1076"/>
          <ac:cxnSpMkLst>
            <pc:docMk/>
            <pc:sldMk cId="767675783" sldId="323"/>
            <ac:cxnSpMk id="35" creationId="{F2C1F36E-6CCA-894F-CEF6-0DFE69EF4804}"/>
          </ac:cxnSpMkLst>
        </pc:cxnChg>
        <pc:cxnChg chg="add mod">
          <ac:chgData name="김윤석" userId="e4380587-cf43-477b-a754-1f250544103a" providerId="ADAL" clId="{6F3558CD-6F31-4D09-8D30-0AA043644F99}" dt="2024-02-15T05:22:12.111" v="3726" actId="1076"/>
          <ac:cxnSpMkLst>
            <pc:docMk/>
            <pc:sldMk cId="767675783" sldId="323"/>
            <ac:cxnSpMk id="36" creationId="{90BBBA32-2D72-C490-51E6-D30938534C4B}"/>
          </ac:cxnSpMkLst>
        </pc:cxnChg>
        <pc:cxnChg chg="add mod">
          <ac:chgData name="김윤석" userId="e4380587-cf43-477b-a754-1f250544103a" providerId="ADAL" clId="{6F3558CD-6F31-4D09-8D30-0AA043644F99}" dt="2024-02-15T05:22:12.111" v="3726" actId="1076"/>
          <ac:cxnSpMkLst>
            <pc:docMk/>
            <pc:sldMk cId="767675783" sldId="323"/>
            <ac:cxnSpMk id="37" creationId="{11039F4E-303E-EE2E-47E3-B25EF99C4AFD}"/>
          </ac:cxnSpMkLst>
        </pc:cxnChg>
      </pc:sldChg>
      <pc:sldChg chg="delSp modSp mod">
        <pc:chgData name="김윤석" userId="e4380587-cf43-477b-a754-1f250544103a" providerId="ADAL" clId="{6F3558CD-6F31-4D09-8D30-0AA043644F99}" dt="2024-02-15T05:50:00.585" v="6480" actId="20577"/>
        <pc:sldMkLst>
          <pc:docMk/>
          <pc:sldMk cId="2430058148" sldId="326"/>
        </pc:sldMkLst>
        <pc:spChg chg="mod">
          <ac:chgData name="김윤석" userId="e4380587-cf43-477b-a754-1f250544103a" providerId="ADAL" clId="{6F3558CD-6F31-4D09-8D30-0AA043644F99}" dt="2024-02-15T05:35:33.642" v="5208" actId="255"/>
          <ac:spMkLst>
            <pc:docMk/>
            <pc:sldMk cId="2430058148" sldId="326"/>
            <ac:spMk id="2" creationId="{4B52EE00-FC83-9504-9FD2-14CC88AF2E52}"/>
          </ac:spMkLst>
        </pc:spChg>
        <pc:spChg chg="mod">
          <ac:chgData name="김윤석" userId="e4380587-cf43-477b-a754-1f250544103a" providerId="ADAL" clId="{6F3558CD-6F31-4D09-8D30-0AA043644F99}" dt="2024-02-15T05:32:01.602" v="4714" actId="20577"/>
          <ac:spMkLst>
            <pc:docMk/>
            <pc:sldMk cId="2430058148" sldId="326"/>
            <ac:spMk id="8" creationId="{1A60DFCB-2DF2-352D-A318-AFC6B163255F}"/>
          </ac:spMkLst>
        </pc:spChg>
        <pc:spChg chg="mod">
          <ac:chgData name="김윤석" userId="e4380587-cf43-477b-a754-1f250544103a" providerId="ADAL" clId="{6F3558CD-6F31-4D09-8D30-0AA043644F99}" dt="2024-02-15T05:50:00.585" v="6480" actId="20577"/>
          <ac:spMkLst>
            <pc:docMk/>
            <pc:sldMk cId="2430058148" sldId="326"/>
            <ac:spMk id="15" creationId="{2F6B28DA-C80E-85C0-4524-B1EC481FE86E}"/>
          </ac:spMkLst>
        </pc:spChg>
        <pc:picChg chg="del">
          <ac:chgData name="김윤석" userId="e4380587-cf43-477b-a754-1f250544103a" providerId="ADAL" clId="{6F3558CD-6F31-4D09-8D30-0AA043644F99}" dt="2024-02-15T05:34:35.125" v="5058" actId="478"/>
          <ac:picMkLst>
            <pc:docMk/>
            <pc:sldMk cId="2430058148" sldId="326"/>
            <ac:picMk id="9" creationId="{F150F597-F62B-9E6A-5026-211C6D337D02}"/>
          </ac:picMkLst>
        </pc:picChg>
      </pc:sldChg>
      <pc:sldChg chg="addSp delSp modSp mod">
        <pc:chgData name="김윤석" userId="e4380587-cf43-477b-a754-1f250544103a" providerId="ADAL" clId="{6F3558CD-6F31-4D09-8D30-0AA043644F99}" dt="2024-02-15T05:58:41.308" v="7274"/>
        <pc:sldMkLst>
          <pc:docMk/>
          <pc:sldMk cId="2518864692" sldId="327"/>
        </pc:sldMkLst>
        <pc:spChg chg="mod">
          <ac:chgData name="김윤석" userId="e4380587-cf43-477b-a754-1f250544103a" providerId="ADAL" clId="{6F3558CD-6F31-4D09-8D30-0AA043644F99}" dt="2024-02-15T05:58:41.308" v="7274"/>
          <ac:spMkLst>
            <pc:docMk/>
            <pc:sldMk cId="2518864692" sldId="327"/>
            <ac:spMk id="2" creationId="{4B52EE00-FC83-9504-9FD2-14CC88AF2E52}"/>
          </ac:spMkLst>
        </pc:spChg>
        <pc:spChg chg="add mod">
          <ac:chgData name="김윤석" userId="e4380587-cf43-477b-a754-1f250544103a" providerId="ADAL" clId="{6F3558CD-6F31-4D09-8D30-0AA043644F99}" dt="2024-02-15T05:51:47.335" v="6761" actId="1076"/>
          <ac:spMkLst>
            <pc:docMk/>
            <pc:sldMk cId="2518864692" sldId="327"/>
            <ac:spMk id="4" creationId="{D03E1F46-CFD6-DDF2-9B11-6E3DE7A1A051}"/>
          </ac:spMkLst>
        </pc:spChg>
        <pc:spChg chg="mod">
          <ac:chgData name="김윤석" userId="e4380587-cf43-477b-a754-1f250544103a" providerId="ADAL" clId="{6F3558CD-6F31-4D09-8D30-0AA043644F99}" dt="2024-02-15T05:50:35.269" v="6535"/>
          <ac:spMkLst>
            <pc:docMk/>
            <pc:sldMk cId="2518864692" sldId="327"/>
            <ac:spMk id="8" creationId="{1A60DFCB-2DF2-352D-A318-AFC6B163255F}"/>
          </ac:spMkLst>
        </pc:spChg>
        <pc:spChg chg="add mod">
          <ac:chgData name="김윤석" userId="e4380587-cf43-477b-a754-1f250544103a" providerId="ADAL" clId="{6F3558CD-6F31-4D09-8D30-0AA043644F99}" dt="2024-02-15T05:51:47.335" v="6761" actId="1076"/>
          <ac:spMkLst>
            <pc:docMk/>
            <pc:sldMk cId="2518864692" sldId="327"/>
            <ac:spMk id="9" creationId="{AE548D7A-80ED-0D05-F2D2-5CA7B13483ED}"/>
          </ac:spMkLst>
        </pc:spChg>
        <pc:spChg chg="mod">
          <ac:chgData name="김윤석" userId="e4380587-cf43-477b-a754-1f250544103a" providerId="ADAL" clId="{6F3558CD-6F31-4D09-8D30-0AA043644F99}" dt="2024-02-15T05:53:23.912" v="6776" actId="14100"/>
          <ac:spMkLst>
            <pc:docMk/>
            <pc:sldMk cId="2518864692" sldId="327"/>
            <ac:spMk id="15" creationId="{2F6B28DA-C80E-85C0-4524-B1EC481FE86E}"/>
          </ac:spMkLst>
        </pc:spChg>
        <pc:graphicFrameChg chg="add mod modGraphic">
          <ac:chgData name="김윤석" userId="e4380587-cf43-477b-a754-1f250544103a" providerId="ADAL" clId="{6F3558CD-6F31-4D09-8D30-0AA043644F99}" dt="2024-02-15T05:55:01.868" v="6982" actId="113"/>
          <ac:graphicFrameMkLst>
            <pc:docMk/>
            <pc:sldMk cId="2518864692" sldId="327"/>
            <ac:graphicFrameMk id="10" creationId="{920C4CB6-301E-D53E-1D2A-E06B8245C950}"/>
          </ac:graphicFrameMkLst>
        </pc:graphicFrameChg>
        <pc:picChg chg="del">
          <ac:chgData name="김윤석" userId="e4380587-cf43-477b-a754-1f250544103a" providerId="ADAL" clId="{6F3558CD-6F31-4D09-8D30-0AA043644F99}" dt="2024-02-15T05:50:37.241" v="6536" actId="478"/>
          <ac:picMkLst>
            <pc:docMk/>
            <pc:sldMk cId="2518864692" sldId="327"/>
            <ac:picMk id="5" creationId="{A550EC71-1411-9558-7EE7-D90C99BC5661}"/>
          </ac:picMkLst>
        </pc:picChg>
        <pc:picChg chg="add del mod">
          <ac:chgData name="김윤석" userId="e4380587-cf43-477b-a754-1f250544103a" providerId="ADAL" clId="{6F3558CD-6F31-4D09-8D30-0AA043644F99}" dt="2024-02-15T05:52:35.543" v="6773" actId="478"/>
          <ac:picMkLst>
            <pc:docMk/>
            <pc:sldMk cId="2518864692" sldId="327"/>
            <ac:picMk id="1025" creationId="{75E49D73-CA08-CFCB-1639-A21B3651C9FD}"/>
          </ac:picMkLst>
        </pc:picChg>
        <pc:picChg chg="add del mod">
          <ac:chgData name="김윤석" userId="e4380587-cf43-477b-a754-1f250544103a" providerId="ADAL" clId="{6F3558CD-6F31-4D09-8D30-0AA043644F99}" dt="2024-02-15T05:52:35.543" v="6773" actId="478"/>
          <ac:picMkLst>
            <pc:docMk/>
            <pc:sldMk cId="2518864692" sldId="327"/>
            <ac:picMk id="1026" creationId="{26C6D6F1-1FA7-3A51-F2EB-B05FB7385DE7}"/>
          </ac:picMkLst>
        </pc:picChg>
        <pc:picChg chg="add del mod">
          <ac:chgData name="김윤석" userId="e4380587-cf43-477b-a754-1f250544103a" providerId="ADAL" clId="{6F3558CD-6F31-4D09-8D30-0AA043644F99}" dt="2024-02-15T05:52:35.543" v="6773" actId="478"/>
          <ac:picMkLst>
            <pc:docMk/>
            <pc:sldMk cId="2518864692" sldId="327"/>
            <ac:picMk id="1027" creationId="{373DCB75-C06B-4D30-B7B0-6B3FE4C6F547}"/>
          </ac:picMkLst>
        </pc:picChg>
        <pc:picChg chg="add del mod">
          <ac:chgData name="김윤석" userId="e4380587-cf43-477b-a754-1f250544103a" providerId="ADAL" clId="{6F3558CD-6F31-4D09-8D30-0AA043644F99}" dt="2024-02-15T05:52:35.543" v="6773" actId="478"/>
          <ac:picMkLst>
            <pc:docMk/>
            <pc:sldMk cId="2518864692" sldId="327"/>
            <ac:picMk id="1028" creationId="{8396D9C3-61F8-61C2-C581-5AA18AD67328}"/>
          </ac:picMkLst>
        </pc:picChg>
      </pc:sldChg>
      <pc:sldChg chg="delSp modSp mod">
        <pc:chgData name="김윤석" userId="e4380587-cf43-477b-a754-1f250544103a" providerId="ADAL" clId="{6F3558CD-6F31-4D09-8D30-0AA043644F99}" dt="2024-02-15T05:31:03.100" v="4706"/>
        <pc:sldMkLst>
          <pc:docMk/>
          <pc:sldMk cId="3582796730" sldId="328"/>
        </pc:sldMkLst>
        <pc:spChg chg="mod">
          <ac:chgData name="김윤석" userId="e4380587-cf43-477b-a754-1f250544103a" providerId="ADAL" clId="{6F3558CD-6F31-4D09-8D30-0AA043644F99}" dt="2024-02-15T05:31:03.100" v="4706"/>
          <ac:spMkLst>
            <pc:docMk/>
            <pc:sldMk cId="3582796730" sldId="328"/>
            <ac:spMk id="2" creationId="{4B52EE00-FC83-9504-9FD2-14CC88AF2E52}"/>
          </ac:spMkLst>
        </pc:spChg>
        <pc:spChg chg="mod">
          <ac:chgData name="김윤석" userId="e4380587-cf43-477b-a754-1f250544103a" providerId="ADAL" clId="{6F3558CD-6F31-4D09-8D30-0AA043644F99}" dt="2024-02-15T05:25:03.082" v="3867" actId="20577"/>
          <ac:spMkLst>
            <pc:docMk/>
            <pc:sldMk cId="3582796730" sldId="328"/>
            <ac:spMk id="4" creationId="{A77031EA-40EF-02BC-A733-83FD9CF6BE75}"/>
          </ac:spMkLst>
        </pc:spChg>
        <pc:spChg chg="del">
          <ac:chgData name="김윤석" userId="e4380587-cf43-477b-a754-1f250544103a" providerId="ADAL" clId="{6F3558CD-6F31-4D09-8D30-0AA043644F99}" dt="2024-02-15T05:25:06.786" v="3869" actId="478"/>
          <ac:spMkLst>
            <pc:docMk/>
            <pc:sldMk cId="3582796730" sldId="328"/>
            <ac:spMk id="12" creationId="{545E25CE-F97A-1638-5FFB-61C174AA07AF}"/>
          </ac:spMkLst>
        </pc:spChg>
        <pc:spChg chg="mod">
          <ac:chgData name="김윤석" userId="e4380587-cf43-477b-a754-1f250544103a" providerId="ADAL" clId="{6F3558CD-6F31-4D09-8D30-0AA043644F99}" dt="2024-02-15T05:24:56.063" v="3852" actId="20577"/>
          <ac:spMkLst>
            <pc:docMk/>
            <pc:sldMk cId="3582796730" sldId="328"/>
            <ac:spMk id="14" creationId="{BA37A31C-0FD4-9548-A6EB-050AEE2C1A16}"/>
          </ac:spMkLst>
        </pc:spChg>
        <pc:picChg chg="del">
          <ac:chgData name="김윤석" userId="e4380587-cf43-477b-a754-1f250544103a" providerId="ADAL" clId="{6F3558CD-6F31-4D09-8D30-0AA043644F99}" dt="2024-02-15T05:25:06.107" v="3868" actId="478"/>
          <ac:picMkLst>
            <pc:docMk/>
            <pc:sldMk cId="3582796730" sldId="328"/>
            <ac:picMk id="8" creationId="{B5E81ABF-2A81-561E-B917-DC331756A5C4}"/>
          </ac:picMkLst>
        </pc:picChg>
      </pc:sldChg>
      <pc:sldChg chg="addSp delSp modSp add mod">
        <pc:chgData name="김윤석" userId="e4380587-cf43-477b-a754-1f250544103a" providerId="ADAL" clId="{6F3558CD-6F31-4D09-8D30-0AA043644F99}" dt="2024-02-15T05:24:14.681" v="3827" actId="208"/>
        <pc:sldMkLst>
          <pc:docMk/>
          <pc:sldMk cId="3535709366" sldId="329"/>
        </pc:sldMkLst>
        <pc:spChg chg="mod">
          <ac:chgData name="김윤석" userId="e4380587-cf43-477b-a754-1f250544103a" providerId="ADAL" clId="{6F3558CD-6F31-4D09-8D30-0AA043644F99}" dt="2024-02-15T05:23:29.220" v="3823"/>
          <ac:spMkLst>
            <pc:docMk/>
            <pc:sldMk cId="3535709366" sldId="329"/>
            <ac:spMk id="2" creationId="{D55CEE36-28FE-4C97-F761-67D67AB0CFC7}"/>
          </ac:spMkLst>
        </pc:spChg>
        <pc:spChg chg="mod">
          <ac:chgData name="김윤석" userId="e4380587-cf43-477b-a754-1f250544103a" providerId="ADAL" clId="{6F3558CD-6F31-4D09-8D30-0AA043644F99}" dt="2024-02-15T05:22:51.497" v="3769" actId="20577"/>
          <ac:spMkLst>
            <pc:docMk/>
            <pc:sldMk cId="3535709366" sldId="329"/>
            <ac:spMk id="4" creationId="{A6555C95-8B6E-1D35-FF69-B8FE4F9F5C57}"/>
          </ac:spMkLst>
        </pc:spChg>
        <pc:spChg chg="del">
          <ac:chgData name="김윤석" userId="e4380587-cf43-477b-a754-1f250544103a" providerId="ADAL" clId="{6F3558CD-6F31-4D09-8D30-0AA043644F99}" dt="2024-02-15T05:23:31.743" v="3824" actId="478"/>
          <ac:spMkLst>
            <pc:docMk/>
            <pc:sldMk cId="3535709366" sldId="329"/>
            <ac:spMk id="5" creationId="{0495EE01-88CC-0AB8-AFAD-4AEDA00542E1}"/>
          </ac:spMkLst>
        </pc:spChg>
        <pc:spChg chg="del">
          <ac:chgData name="김윤석" userId="e4380587-cf43-477b-a754-1f250544103a" providerId="ADAL" clId="{6F3558CD-6F31-4D09-8D30-0AA043644F99}" dt="2024-02-15T05:23:31.743" v="3824" actId="478"/>
          <ac:spMkLst>
            <pc:docMk/>
            <pc:sldMk cId="3535709366" sldId="329"/>
            <ac:spMk id="8" creationId="{266308B4-0471-86CF-17A2-A45DDD4FB35F}"/>
          </ac:spMkLst>
        </pc:spChg>
        <pc:spChg chg="del">
          <ac:chgData name="김윤석" userId="e4380587-cf43-477b-a754-1f250544103a" providerId="ADAL" clId="{6F3558CD-6F31-4D09-8D30-0AA043644F99}" dt="2024-02-15T05:23:31.743" v="3824" actId="478"/>
          <ac:spMkLst>
            <pc:docMk/>
            <pc:sldMk cId="3535709366" sldId="329"/>
            <ac:spMk id="9" creationId="{09F0865C-0556-F223-4ECB-A41872456E1F}"/>
          </ac:spMkLst>
        </pc:spChg>
        <pc:spChg chg="del">
          <ac:chgData name="김윤석" userId="e4380587-cf43-477b-a754-1f250544103a" providerId="ADAL" clId="{6F3558CD-6F31-4D09-8D30-0AA043644F99}" dt="2024-02-15T05:23:31.743" v="3824" actId="478"/>
          <ac:spMkLst>
            <pc:docMk/>
            <pc:sldMk cId="3535709366" sldId="329"/>
            <ac:spMk id="10" creationId="{09E617B8-4371-100B-1BED-A39ACCC44D14}"/>
          </ac:spMkLst>
        </pc:spChg>
        <pc:spChg chg="del">
          <ac:chgData name="김윤석" userId="e4380587-cf43-477b-a754-1f250544103a" providerId="ADAL" clId="{6F3558CD-6F31-4D09-8D30-0AA043644F99}" dt="2024-02-15T05:23:31.743" v="3824" actId="478"/>
          <ac:spMkLst>
            <pc:docMk/>
            <pc:sldMk cId="3535709366" sldId="329"/>
            <ac:spMk id="11" creationId="{751B23AE-0CCD-6410-EC94-B12B686E883E}"/>
          </ac:spMkLst>
        </pc:spChg>
        <pc:spChg chg="del">
          <ac:chgData name="김윤석" userId="e4380587-cf43-477b-a754-1f250544103a" providerId="ADAL" clId="{6F3558CD-6F31-4D09-8D30-0AA043644F99}" dt="2024-02-15T05:23:31.743" v="3824" actId="478"/>
          <ac:spMkLst>
            <pc:docMk/>
            <pc:sldMk cId="3535709366" sldId="329"/>
            <ac:spMk id="13" creationId="{56FAB20A-F939-3C9D-59D5-1CFEDAA68FF5}"/>
          </ac:spMkLst>
        </pc:spChg>
        <pc:spChg chg="del">
          <ac:chgData name="김윤석" userId="e4380587-cf43-477b-a754-1f250544103a" providerId="ADAL" clId="{6F3558CD-6F31-4D09-8D30-0AA043644F99}" dt="2024-02-15T05:23:31.743" v="3824" actId="478"/>
          <ac:spMkLst>
            <pc:docMk/>
            <pc:sldMk cId="3535709366" sldId="329"/>
            <ac:spMk id="15" creationId="{3F77FB19-9C74-B919-3AC5-45EC452A296D}"/>
          </ac:spMkLst>
        </pc:spChg>
        <pc:spChg chg="del">
          <ac:chgData name="김윤석" userId="e4380587-cf43-477b-a754-1f250544103a" providerId="ADAL" clId="{6F3558CD-6F31-4D09-8D30-0AA043644F99}" dt="2024-02-15T05:23:31.743" v="3824" actId="478"/>
          <ac:spMkLst>
            <pc:docMk/>
            <pc:sldMk cId="3535709366" sldId="329"/>
            <ac:spMk id="16" creationId="{1C84A073-5060-6FE6-BB91-DD380641127D}"/>
          </ac:spMkLst>
        </pc:spChg>
        <pc:spChg chg="del">
          <ac:chgData name="김윤석" userId="e4380587-cf43-477b-a754-1f250544103a" providerId="ADAL" clId="{6F3558CD-6F31-4D09-8D30-0AA043644F99}" dt="2024-02-15T05:23:31.743" v="3824" actId="478"/>
          <ac:spMkLst>
            <pc:docMk/>
            <pc:sldMk cId="3535709366" sldId="329"/>
            <ac:spMk id="17" creationId="{261F2317-278E-8D9E-D455-D091D443BD48}"/>
          </ac:spMkLst>
        </pc:spChg>
        <pc:spChg chg="del">
          <ac:chgData name="김윤석" userId="e4380587-cf43-477b-a754-1f250544103a" providerId="ADAL" clId="{6F3558CD-6F31-4D09-8D30-0AA043644F99}" dt="2024-02-15T05:23:31.743" v="3824" actId="478"/>
          <ac:spMkLst>
            <pc:docMk/>
            <pc:sldMk cId="3535709366" sldId="329"/>
            <ac:spMk id="18" creationId="{A621159A-C853-B306-854F-915FB7C039A3}"/>
          </ac:spMkLst>
        </pc:spChg>
        <pc:spChg chg="del">
          <ac:chgData name="김윤석" userId="e4380587-cf43-477b-a754-1f250544103a" providerId="ADAL" clId="{6F3558CD-6F31-4D09-8D30-0AA043644F99}" dt="2024-02-15T05:23:31.743" v="3824" actId="478"/>
          <ac:spMkLst>
            <pc:docMk/>
            <pc:sldMk cId="3535709366" sldId="329"/>
            <ac:spMk id="20" creationId="{F5A923CB-CA72-CABC-2FD8-976DB0CA79D3}"/>
          </ac:spMkLst>
        </pc:spChg>
        <pc:spChg chg="del">
          <ac:chgData name="김윤석" userId="e4380587-cf43-477b-a754-1f250544103a" providerId="ADAL" clId="{6F3558CD-6F31-4D09-8D30-0AA043644F99}" dt="2024-02-15T05:23:31.743" v="3824" actId="478"/>
          <ac:spMkLst>
            <pc:docMk/>
            <pc:sldMk cId="3535709366" sldId="329"/>
            <ac:spMk id="21" creationId="{5C0CF655-768F-9A9C-53F1-F494803D69B5}"/>
          </ac:spMkLst>
        </pc:spChg>
        <pc:spChg chg="mod">
          <ac:chgData name="김윤석" userId="e4380587-cf43-477b-a754-1f250544103a" providerId="ADAL" clId="{6F3558CD-6F31-4D09-8D30-0AA043644F99}" dt="2024-02-15T05:23:39.714" v="3825"/>
          <ac:spMkLst>
            <pc:docMk/>
            <pc:sldMk cId="3535709366" sldId="329"/>
            <ac:spMk id="39" creationId="{242897E1-5B7E-C92E-7601-59D1AC411802}"/>
          </ac:spMkLst>
        </pc:spChg>
        <pc:spChg chg="mod">
          <ac:chgData name="김윤석" userId="e4380587-cf43-477b-a754-1f250544103a" providerId="ADAL" clId="{6F3558CD-6F31-4D09-8D30-0AA043644F99}" dt="2024-02-15T05:23:39.714" v="3825"/>
          <ac:spMkLst>
            <pc:docMk/>
            <pc:sldMk cId="3535709366" sldId="329"/>
            <ac:spMk id="40" creationId="{4F2CC626-7215-0370-F214-05C48237EB24}"/>
          </ac:spMkLst>
        </pc:spChg>
        <pc:spChg chg="mod">
          <ac:chgData name="김윤석" userId="e4380587-cf43-477b-a754-1f250544103a" providerId="ADAL" clId="{6F3558CD-6F31-4D09-8D30-0AA043644F99}" dt="2024-02-15T05:23:39.714" v="3825"/>
          <ac:spMkLst>
            <pc:docMk/>
            <pc:sldMk cId="3535709366" sldId="329"/>
            <ac:spMk id="49" creationId="{0E8870CA-7729-6743-0742-E66FDFB228C2}"/>
          </ac:spMkLst>
        </pc:spChg>
        <pc:spChg chg="mod">
          <ac:chgData name="김윤석" userId="e4380587-cf43-477b-a754-1f250544103a" providerId="ADAL" clId="{6F3558CD-6F31-4D09-8D30-0AA043644F99}" dt="2024-02-15T05:23:39.714" v="3825"/>
          <ac:spMkLst>
            <pc:docMk/>
            <pc:sldMk cId="3535709366" sldId="329"/>
            <ac:spMk id="50" creationId="{930D6BD3-434D-C23B-6F46-916D3342BA48}"/>
          </ac:spMkLst>
        </pc:spChg>
        <pc:spChg chg="add mod">
          <ac:chgData name="김윤석" userId="e4380587-cf43-477b-a754-1f250544103a" providerId="ADAL" clId="{6F3558CD-6F31-4D09-8D30-0AA043644F99}" dt="2024-02-15T05:23:49.138" v="3826" actId="1076"/>
          <ac:spMkLst>
            <pc:docMk/>
            <pc:sldMk cId="3535709366" sldId="329"/>
            <ac:spMk id="58" creationId="{24A24FC7-DD04-517C-BCC6-6240F8658302}"/>
          </ac:spMkLst>
        </pc:spChg>
        <pc:spChg chg="add mod">
          <ac:chgData name="김윤석" userId="e4380587-cf43-477b-a754-1f250544103a" providerId="ADAL" clId="{6F3558CD-6F31-4D09-8D30-0AA043644F99}" dt="2024-02-15T05:23:49.138" v="3826" actId="1076"/>
          <ac:spMkLst>
            <pc:docMk/>
            <pc:sldMk cId="3535709366" sldId="329"/>
            <ac:spMk id="59" creationId="{AB40F9F0-CF60-2125-5771-149069DD99D2}"/>
          </ac:spMkLst>
        </pc:spChg>
        <pc:spChg chg="add mod">
          <ac:chgData name="김윤석" userId="e4380587-cf43-477b-a754-1f250544103a" providerId="ADAL" clId="{6F3558CD-6F31-4D09-8D30-0AA043644F99}" dt="2024-02-15T05:23:49.138" v="3826" actId="1076"/>
          <ac:spMkLst>
            <pc:docMk/>
            <pc:sldMk cId="3535709366" sldId="329"/>
            <ac:spMk id="60" creationId="{BE3D66D6-BF26-35E7-43ED-33F94433E150}"/>
          </ac:spMkLst>
        </pc:spChg>
        <pc:spChg chg="add mod">
          <ac:chgData name="김윤석" userId="e4380587-cf43-477b-a754-1f250544103a" providerId="ADAL" clId="{6F3558CD-6F31-4D09-8D30-0AA043644F99}" dt="2024-02-15T05:23:49.138" v="3826" actId="1076"/>
          <ac:spMkLst>
            <pc:docMk/>
            <pc:sldMk cId="3535709366" sldId="329"/>
            <ac:spMk id="61" creationId="{AF20702A-ADD5-CEEC-BED8-55362FACA724}"/>
          </ac:spMkLst>
        </pc:spChg>
        <pc:spChg chg="add mod">
          <ac:chgData name="김윤석" userId="e4380587-cf43-477b-a754-1f250544103a" providerId="ADAL" clId="{6F3558CD-6F31-4D09-8D30-0AA043644F99}" dt="2024-02-15T05:23:49.138" v="3826" actId="1076"/>
          <ac:spMkLst>
            <pc:docMk/>
            <pc:sldMk cId="3535709366" sldId="329"/>
            <ac:spMk id="62" creationId="{FB76D01C-B246-444C-7912-014D3034B07E}"/>
          </ac:spMkLst>
        </pc:spChg>
        <pc:spChg chg="add mod">
          <ac:chgData name="김윤석" userId="e4380587-cf43-477b-a754-1f250544103a" providerId="ADAL" clId="{6F3558CD-6F31-4D09-8D30-0AA043644F99}" dt="2024-02-15T05:23:49.138" v="3826" actId="1076"/>
          <ac:spMkLst>
            <pc:docMk/>
            <pc:sldMk cId="3535709366" sldId="329"/>
            <ac:spMk id="63" creationId="{3DBE6940-3710-5B1F-E469-3077BE3A8185}"/>
          </ac:spMkLst>
        </pc:spChg>
        <pc:spChg chg="add mod">
          <ac:chgData name="김윤석" userId="e4380587-cf43-477b-a754-1f250544103a" providerId="ADAL" clId="{6F3558CD-6F31-4D09-8D30-0AA043644F99}" dt="2024-02-15T05:23:49.138" v="3826" actId="1076"/>
          <ac:spMkLst>
            <pc:docMk/>
            <pc:sldMk cId="3535709366" sldId="329"/>
            <ac:spMk id="64" creationId="{D36CC8E9-57F7-1E82-AAA4-302D9252FD10}"/>
          </ac:spMkLst>
        </pc:spChg>
        <pc:spChg chg="add mod">
          <ac:chgData name="김윤석" userId="e4380587-cf43-477b-a754-1f250544103a" providerId="ADAL" clId="{6F3558CD-6F31-4D09-8D30-0AA043644F99}" dt="2024-02-15T05:23:49.138" v="3826" actId="1076"/>
          <ac:spMkLst>
            <pc:docMk/>
            <pc:sldMk cId="3535709366" sldId="329"/>
            <ac:spMk id="65" creationId="{6CE96C4E-F68C-11FF-8478-C59D2787BC6A}"/>
          </ac:spMkLst>
        </pc:spChg>
        <pc:spChg chg="add mod">
          <ac:chgData name="김윤석" userId="e4380587-cf43-477b-a754-1f250544103a" providerId="ADAL" clId="{6F3558CD-6F31-4D09-8D30-0AA043644F99}" dt="2024-02-15T05:23:49.138" v="3826" actId="1076"/>
          <ac:spMkLst>
            <pc:docMk/>
            <pc:sldMk cId="3535709366" sldId="329"/>
            <ac:spMk id="66" creationId="{443DA626-188A-9C58-24C5-5E4261DD2EBC}"/>
          </ac:spMkLst>
        </pc:spChg>
        <pc:spChg chg="add mod">
          <ac:chgData name="김윤석" userId="e4380587-cf43-477b-a754-1f250544103a" providerId="ADAL" clId="{6F3558CD-6F31-4D09-8D30-0AA043644F99}" dt="2024-02-15T05:23:49.138" v="3826" actId="1076"/>
          <ac:spMkLst>
            <pc:docMk/>
            <pc:sldMk cId="3535709366" sldId="329"/>
            <ac:spMk id="67" creationId="{CC817697-73AE-33FD-31C3-EF5E0B856A9C}"/>
          </ac:spMkLst>
        </pc:spChg>
        <pc:spChg chg="add mod">
          <ac:chgData name="김윤석" userId="e4380587-cf43-477b-a754-1f250544103a" providerId="ADAL" clId="{6F3558CD-6F31-4D09-8D30-0AA043644F99}" dt="2024-02-15T05:23:49.138" v="3826" actId="1076"/>
          <ac:spMkLst>
            <pc:docMk/>
            <pc:sldMk cId="3535709366" sldId="329"/>
            <ac:spMk id="76" creationId="{43F9ADB4-6DA2-4B77-D9C8-2892606B7119}"/>
          </ac:spMkLst>
        </pc:spChg>
        <pc:spChg chg="add mod">
          <ac:chgData name="김윤석" userId="e4380587-cf43-477b-a754-1f250544103a" providerId="ADAL" clId="{6F3558CD-6F31-4D09-8D30-0AA043644F99}" dt="2024-02-15T05:23:49.138" v="3826" actId="1076"/>
          <ac:spMkLst>
            <pc:docMk/>
            <pc:sldMk cId="3535709366" sldId="329"/>
            <ac:spMk id="77" creationId="{87B321A9-30F5-E77B-0A33-F0F2E97DD46B}"/>
          </ac:spMkLst>
        </pc:spChg>
        <pc:spChg chg="mod">
          <ac:chgData name="김윤석" userId="e4380587-cf43-477b-a754-1f250544103a" providerId="ADAL" clId="{6F3558CD-6F31-4D09-8D30-0AA043644F99}" dt="2024-02-15T05:23:39.714" v="3825"/>
          <ac:spMkLst>
            <pc:docMk/>
            <pc:sldMk cId="3535709366" sldId="329"/>
            <ac:spMk id="79" creationId="{DAE65FA6-9B63-A1E0-0675-0C715E3B577F}"/>
          </ac:spMkLst>
        </pc:spChg>
        <pc:spChg chg="mod">
          <ac:chgData name="김윤석" userId="e4380587-cf43-477b-a754-1f250544103a" providerId="ADAL" clId="{6F3558CD-6F31-4D09-8D30-0AA043644F99}" dt="2024-02-15T05:23:39.714" v="3825"/>
          <ac:spMkLst>
            <pc:docMk/>
            <pc:sldMk cId="3535709366" sldId="329"/>
            <ac:spMk id="80" creationId="{C2298954-1D9B-8232-7298-BF1919BA9FCB}"/>
          </ac:spMkLst>
        </pc:spChg>
        <pc:spChg chg="add mod">
          <ac:chgData name="김윤석" userId="e4380587-cf43-477b-a754-1f250544103a" providerId="ADAL" clId="{6F3558CD-6F31-4D09-8D30-0AA043644F99}" dt="2024-02-15T05:23:49.138" v="3826" actId="1076"/>
          <ac:spMkLst>
            <pc:docMk/>
            <pc:sldMk cId="3535709366" sldId="329"/>
            <ac:spMk id="88" creationId="{0196D777-CE80-282E-3B9A-168EC3A055F6}"/>
          </ac:spMkLst>
        </pc:spChg>
        <pc:spChg chg="add mod">
          <ac:chgData name="김윤석" userId="e4380587-cf43-477b-a754-1f250544103a" providerId="ADAL" clId="{6F3558CD-6F31-4D09-8D30-0AA043644F99}" dt="2024-02-15T05:23:49.138" v="3826" actId="1076"/>
          <ac:spMkLst>
            <pc:docMk/>
            <pc:sldMk cId="3535709366" sldId="329"/>
            <ac:spMk id="89" creationId="{7618BA24-D4B7-6010-F153-A31AAE4266F0}"/>
          </ac:spMkLst>
        </pc:spChg>
        <pc:grpChg chg="del">
          <ac:chgData name="김윤석" userId="e4380587-cf43-477b-a754-1f250544103a" providerId="ADAL" clId="{6F3558CD-6F31-4D09-8D30-0AA043644F99}" dt="2024-02-15T05:23:31.743" v="3824" actId="478"/>
          <ac:grpSpMkLst>
            <pc:docMk/>
            <pc:sldMk cId="3535709366" sldId="329"/>
            <ac:grpSpMk id="19" creationId="{6B4C372B-4815-1EB4-6E54-F9E4E3B641C8}"/>
          </ac:grpSpMkLst>
        </pc:grpChg>
        <pc:grpChg chg="add mod">
          <ac:chgData name="김윤석" userId="e4380587-cf43-477b-a754-1f250544103a" providerId="ADAL" clId="{6F3558CD-6F31-4D09-8D30-0AA043644F99}" dt="2024-02-15T05:23:49.138" v="3826" actId="1076"/>
          <ac:grpSpMkLst>
            <pc:docMk/>
            <pc:sldMk cId="3535709366" sldId="329"/>
            <ac:grpSpMk id="38" creationId="{ABF506D7-258E-995B-E51F-6F88E1A541FD}"/>
          </ac:grpSpMkLst>
        </pc:grpChg>
        <pc:grpChg chg="mod">
          <ac:chgData name="김윤석" userId="e4380587-cf43-477b-a754-1f250544103a" providerId="ADAL" clId="{6F3558CD-6F31-4D09-8D30-0AA043644F99}" dt="2024-02-15T05:23:39.714" v="3825"/>
          <ac:grpSpMkLst>
            <pc:docMk/>
            <pc:sldMk cId="3535709366" sldId="329"/>
            <ac:grpSpMk id="45" creationId="{418656C2-48BA-DB69-0288-674F15356971}"/>
          </ac:grpSpMkLst>
        </pc:grpChg>
        <pc:grpChg chg="add mod">
          <ac:chgData name="김윤석" userId="e4380587-cf43-477b-a754-1f250544103a" providerId="ADAL" clId="{6F3558CD-6F31-4D09-8D30-0AA043644F99}" dt="2024-02-15T05:23:49.138" v="3826" actId="1076"/>
          <ac:grpSpMkLst>
            <pc:docMk/>
            <pc:sldMk cId="3535709366" sldId="329"/>
            <ac:grpSpMk id="48" creationId="{352F0A9D-A4A0-6596-0278-B2DA6FEAAB80}"/>
          </ac:grpSpMkLst>
        </pc:grpChg>
        <pc:grpChg chg="mod">
          <ac:chgData name="김윤석" userId="e4380587-cf43-477b-a754-1f250544103a" providerId="ADAL" clId="{6F3558CD-6F31-4D09-8D30-0AA043644F99}" dt="2024-02-15T05:23:39.714" v="3825"/>
          <ac:grpSpMkLst>
            <pc:docMk/>
            <pc:sldMk cId="3535709366" sldId="329"/>
            <ac:grpSpMk id="55" creationId="{4AD2C900-57CB-D125-4FD5-5C20E633F9A4}"/>
          </ac:grpSpMkLst>
        </pc:grpChg>
        <pc:grpChg chg="add mod">
          <ac:chgData name="김윤석" userId="e4380587-cf43-477b-a754-1f250544103a" providerId="ADAL" clId="{6F3558CD-6F31-4D09-8D30-0AA043644F99}" dt="2024-02-15T05:23:49.138" v="3826" actId="1076"/>
          <ac:grpSpMkLst>
            <pc:docMk/>
            <pc:sldMk cId="3535709366" sldId="329"/>
            <ac:grpSpMk id="78" creationId="{BD2F65B5-66B2-5682-90C4-C538F6127083}"/>
          </ac:grpSpMkLst>
        </pc:grpChg>
        <pc:grpChg chg="mod">
          <ac:chgData name="김윤석" userId="e4380587-cf43-477b-a754-1f250544103a" providerId="ADAL" clId="{6F3558CD-6F31-4D09-8D30-0AA043644F99}" dt="2024-02-15T05:23:39.714" v="3825"/>
          <ac:grpSpMkLst>
            <pc:docMk/>
            <pc:sldMk cId="3535709366" sldId="329"/>
            <ac:grpSpMk id="85" creationId="{6DB025FD-9CA7-AFD6-2BCA-F58AAB9B4102}"/>
          </ac:grpSpMkLst>
        </pc:grpChg>
        <pc:inkChg chg="mod">
          <ac:chgData name="김윤석" userId="e4380587-cf43-477b-a754-1f250544103a" providerId="ADAL" clId="{6F3558CD-6F31-4D09-8D30-0AA043644F99}" dt="2024-02-15T05:23:39.714" v="3825"/>
          <ac:inkMkLst>
            <pc:docMk/>
            <pc:sldMk cId="3535709366" sldId="329"/>
            <ac:inkMk id="46" creationId="{17CE0B02-7F56-4917-DB1B-18DDE79DAA17}"/>
          </ac:inkMkLst>
        </pc:inkChg>
        <pc:inkChg chg="mod">
          <ac:chgData name="김윤석" userId="e4380587-cf43-477b-a754-1f250544103a" providerId="ADAL" clId="{6F3558CD-6F31-4D09-8D30-0AA043644F99}" dt="2024-02-15T05:23:39.714" v="3825"/>
          <ac:inkMkLst>
            <pc:docMk/>
            <pc:sldMk cId="3535709366" sldId="329"/>
            <ac:inkMk id="47" creationId="{D4D5643B-7A85-1883-1C32-745339D33121}"/>
          </ac:inkMkLst>
        </pc:inkChg>
        <pc:inkChg chg="mod">
          <ac:chgData name="김윤석" userId="e4380587-cf43-477b-a754-1f250544103a" providerId="ADAL" clId="{6F3558CD-6F31-4D09-8D30-0AA043644F99}" dt="2024-02-15T05:23:39.714" v="3825"/>
          <ac:inkMkLst>
            <pc:docMk/>
            <pc:sldMk cId="3535709366" sldId="329"/>
            <ac:inkMk id="56" creationId="{E2CD5543-84EB-BAAF-F59A-2C12A85A1C6A}"/>
          </ac:inkMkLst>
        </pc:inkChg>
        <pc:inkChg chg="mod">
          <ac:chgData name="김윤석" userId="e4380587-cf43-477b-a754-1f250544103a" providerId="ADAL" clId="{6F3558CD-6F31-4D09-8D30-0AA043644F99}" dt="2024-02-15T05:23:39.714" v="3825"/>
          <ac:inkMkLst>
            <pc:docMk/>
            <pc:sldMk cId="3535709366" sldId="329"/>
            <ac:inkMk id="57" creationId="{C7C7B630-35E9-5424-CA37-A0E45BF1A07B}"/>
          </ac:inkMkLst>
        </pc:inkChg>
        <pc:inkChg chg="mod">
          <ac:chgData name="김윤석" userId="e4380587-cf43-477b-a754-1f250544103a" providerId="ADAL" clId="{6F3558CD-6F31-4D09-8D30-0AA043644F99}" dt="2024-02-15T05:23:39.714" v="3825"/>
          <ac:inkMkLst>
            <pc:docMk/>
            <pc:sldMk cId="3535709366" sldId="329"/>
            <ac:inkMk id="86" creationId="{CEA0CD8B-CEB5-0DB9-581E-B28AD068A9E6}"/>
          </ac:inkMkLst>
        </pc:inkChg>
        <pc:inkChg chg="mod">
          <ac:chgData name="김윤석" userId="e4380587-cf43-477b-a754-1f250544103a" providerId="ADAL" clId="{6F3558CD-6F31-4D09-8D30-0AA043644F99}" dt="2024-02-15T05:23:39.714" v="3825"/>
          <ac:inkMkLst>
            <pc:docMk/>
            <pc:sldMk cId="3535709366" sldId="329"/>
            <ac:inkMk id="87" creationId="{588800E2-412B-3532-9513-ECE80A26C545}"/>
          </ac:inkMkLst>
        </pc:inkChg>
        <pc:cxnChg chg="del mod">
          <ac:chgData name="김윤석" userId="e4380587-cf43-477b-a754-1f250544103a" providerId="ADAL" clId="{6F3558CD-6F31-4D09-8D30-0AA043644F99}" dt="2024-02-15T05:23:31.743" v="3824" actId="478"/>
          <ac:cxnSpMkLst>
            <pc:docMk/>
            <pc:sldMk cId="3535709366" sldId="329"/>
            <ac:cxnSpMk id="32" creationId="{39D2B4E5-4594-AF5B-8E4F-B5D741147C9D}"/>
          </ac:cxnSpMkLst>
        </pc:cxnChg>
        <pc:cxnChg chg="del mod">
          <ac:chgData name="김윤석" userId="e4380587-cf43-477b-a754-1f250544103a" providerId="ADAL" clId="{6F3558CD-6F31-4D09-8D30-0AA043644F99}" dt="2024-02-15T05:23:31.743" v="3824" actId="478"/>
          <ac:cxnSpMkLst>
            <pc:docMk/>
            <pc:sldMk cId="3535709366" sldId="329"/>
            <ac:cxnSpMk id="33" creationId="{F574BB4A-4998-C719-1053-0793D0D5D2E5}"/>
          </ac:cxnSpMkLst>
        </pc:cxnChg>
        <pc:cxnChg chg="del mod">
          <ac:chgData name="김윤석" userId="e4380587-cf43-477b-a754-1f250544103a" providerId="ADAL" clId="{6F3558CD-6F31-4D09-8D30-0AA043644F99}" dt="2024-02-15T05:23:31.743" v="3824" actId="478"/>
          <ac:cxnSpMkLst>
            <pc:docMk/>
            <pc:sldMk cId="3535709366" sldId="329"/>
            <ac:cxnSpMk id="34" creationId="{4B929913-55FD-3534-DFCE-B6C8A4A7FBED}"/>
          </ac:cxnSpMkLst>
        </pc:cxnChg>
        <pc:cxnChg chg="del">
          <ac:chgData name="김윤석" userId="e4380587-cf43-477b-a754-1f250544103a" providerId="ADAL" clId="{6F3558CD-6F31-4D09-8D30-0AA043644F99}" dt="2024-02-15T05:23:31.743" v="3824" actId="478"/>
          <ac:cxnSpMkLst>
            <pc:docMk/>
            <pc:sldMk cId="3535709366" sldId="329"/>
            <ac:cxnSpMk id="35" creationId="{84E7CB8F-D0B3-27FF-2B6E-932CC612D549}"/>
          </ac:cxnSpMkLst>
        </pc:cxnChg>
        <pc:cxnChg chg="del mod">
          <ac:chgData name="김윤석" userId="e4380587-cf43-477b-a754-1f250544103a" providerId="ADAL" clId="{6F3558CD-6F31-4D09-8D30-0AA043644F99}" dt="2024-02-15T05:23:31.743" v="3824" actId="478"/>
          <ac:cxnSpMkLst>
            <pc:docMk/>
            <pc:sldMk cId="3535709366" sldId="329"/>
            <ac:cxnSpMk id="36" creationId="{95BAD9B9-F3E4-EDB4-EDF5-E09F2D92920F}"/>
          </ac:cxnSpMkLst>
        </pc:cxnChg>
        <pc:cxnChg chg="del mod">
          <ac:chgData name="김윤석" userId="e4380587-cf43-477b-a754-1f250544103a" providerId="ADAL" clId="{6F3558CD-6F31-4D09-8D30-0AA043644F99}" dt="2024-02-15T05:23:31.743" v="3824" actId="478"/>
          <ac:cxnSpMkLst>
            <pc:docMk/>
            <pc:sldMk cId="3535709366" sldId="329"/>
            <ac:cxnSpMk id="37" creationId="{002884E1-1611-2126-152F-8B433FA69736}"/>
          </ac:cxnSpMkLst>
        </pc:cxnChg>
        <pc:cxnChg chg="mod">
          <ac:chgData name="김윤석" userId="e4380587-cf43-477b-a754-1f250544103a" providerId="ADAL" clId="{6F3558CD-6F31-4D09-8D30-0AA043644F99}" dt="2024-02-15T05:23:39.714" v="3825"/>
          <ac:cxnSpMkLst>
            <pc:docMk/>
            <pc:sldMk cId="3535709366" sldId="329"/>
            <ac:cxnSpMk id="41" creationId="{02497823-72AE-2432-7CD0-646FBC4EAF12}"/>
          </ac:cxnSpMkLst>
        </pc:cxnChg>
        <pc:cxnChg chg="mod">
          <ac:chgData name="김윤석" userId="e4380587-cf43-477b-a754-1f250544103a" providerId="ADAL" clId="{6F3558CD-6F31-4D09-8D30-0AA043644F99}" dt="2024-02-15T05:23:39.714" v="3825"/>
          <ac:cxnSpMkLst>
            <pc:docMk/>
            <pc:sldMk cId="3535709366" sldId="329"/>
            <ac:cxnSpMk id="42" creationId="{435C1144-5E22-F2FA-73FE-6D9A1105BFAD}"/>
          </ac:cxnSpMkLst>
        </pc:cxnChg>
        <pc:cxnChg chg="mod">
          <ac:chgData name="김윤석" userId="e4380587-cf43-477b-a754-1f250544103a" providerId="ADAL" clId="{6F3558CD-6F31-4D09-8D30-0AA043644F99}" dt="2024-02-15T05:23:39.714" v="3825"/>
          <ac:cxnSpMkLst>
            <pc:docMk/>
            <pc:sldMk cId="3535709366" sldId="329"/>
            <ac:cxnSpMk id="43" creationId="{EBC7E0CF-BA14-C2E7-5E9A-E2038038F757}"/>
          </ac:cxnSpMkLst>
        </pc:cxnChg>
        <pc:cxnChg chg="mod">
          <ac:chgData name="김윤석" userId="e4380587-cf43-477b-a754-1f250544103a" providerId="ADAL" clId="{6F3558CD-6F31-4D09-8D30-0AA043644F99}" dt="2024-02-15T05:23:39.714" v="3825"/>
          <ac:cxnSpMkLst>
            <pc:docMk/>
            <pc:sldMk cId="3535709366" sldId="329"/>
            <ac:cxnSpMk id="44" creationId="{81CDEC1A-FBE2-DBBE-AE8D-217E04808909}"/>
          </ac:cxnSpMkLst>
        </pc:cxnChg>
        <pc:cxnChg chg="mod">
          <ac:chgData name="김윤석" userId="e4380587-cf43-477b-a754-1f250544103a" providerId="ADAL" clId="{6F3558CD-6F31-4D09-8D30-0AA043644F99}" dt="2024-02-15T05:23:39.714" v="3825"/>
          <ac:cxnSpMkLst>
            <pc:docMk/>
            <pc:sldMk cId="3535709366" sldId="329"/>
            <ac:cxnSpMk id="51" creationId="{58C0A0EA-6228-0EFA-11CE-F078A2EE3AC2}"/>
          </ac:cxnSpMkLst>
        </pc:cxnChg>
        <pc:cxnChg chg="mod">
          <ac:chgData name="김윤석" userId="e4380587-cf43-477b-a754-1f250544103a" providerId="ADAL" clId="{6F3558CD-6F31-4D09-8D30-0AA043644F99}" dt="2024-02-15T05:23:39.714" v="3825"/>
          <ac:cxnSpMkLst>
            <pc:docMk/>
            <pc:sldMk cId="3535709366" sldId="329"/>
            <ac:cxnSpMk id="52" creationId="{ABB35014-60C6-B2CD-24AB-4DD698691D0E}"/>
          </ac:cxnSpMkLst>
        </pc:cxnChg>
        <pc:cxnChg chg="mod">
          <ac:chgData name="김윤석" userId="e4380587-cf43-477b-a754-1f250544103a" providerId="ADAL" clId="{6F3558CD-6F31-4D09-8D30-0AA043644F99}" dt="2024-02-15T05:23:39.714" v="3825"/>
          <ac:cxnSpMkLst>
            <pc:docMk/>
            <pc:sldMk cId="3535709366" sldId="329"/>
            <ac:cxnSpMk id="53" creationId="{C450E4F1-FB67-5842-F46F-EEB7C020762C}"/>
          </ac:cxnSpMkLst>
        </pc:cxnChg>
        <pc:cxnChg chg="mod">
          <ac:chgData name="김윤석" userId="e4380587-cf43-477b-a754-1f250544103a" providerId="ADAL" clId="{6F3558CD-6F31-4D09-8D30-0AA043644F99}" dt="2024-02-15T05:23:39.714" v="3825"/>
          <ac:cxnSpMkLst>
            <pc:docMk/>
            <pc:sldMk cId="3535709366" sldId="329"/>
            <ac:cxnSpMk id="54" creationId="{21D168FB-D833-330F-B4CB-E241D1BE9A49}"/>
          </ac:cxnSpMkLst>
        </pc:cxnChg>
        <pc:cxnChg chg="add mod">
          <ac:chgData name="김윤석" userId="e4380587-cf43-477b-a754-1f250544103a" providerId="ADAL" clId="{6F3558CD-6F31-4D09-8D30-0AA043644F99}" dt="2024-02-15T05:24:14.681" v="3827" actId="208"/>
          <ac:cxnSpMkLst>
            <pc:docMk/>
            <pc:sldMk cId="3535709366" sldId="329"/>
            <ac:cxnSpMk id="68" creationId="{DE9FB19B-3EC4-A92F-B29E-24FD187F1112}"/>
          </ac:cxnSpMkLst>
        </pc:cxnChg>
        <pc:cxnChg chg="add mod">
          <ac:chgData name="김윤석" userId="e4380587-cf43-477b-a754-1f250544103a" providerId="ADAL" clId="{6F3558CD-6F31-4D09-8D30-0AA043644F99}" dt="2024-02-15T05:24:14.681" v="3827" actId="208"/>
          <ac:cxnSpMkLst>
            <pc:docMk/>
            <pc:sldMk cId="3535709366" sldId="329"/>
            <ac:cxnSpMk id="69" creationId="{FB379975-D619-E5D4-8571-45EBAA407126}"/>
          </ac:cxnSpMkLst>
        </pc:cxnChg>
        <pc:cxnChg chg="add mod">
          <ac:chgData name="김윤석" userId="e4380587-cf43-477b-a754-1f250544103a" providerId="ADAL" clId="{6F3558CD-6F31-4D09-8D30-0AA043644F99}" dt="2024-02-15T05:24:14.681" v="3827" actId="208"/>
          <ac:cxnSpMkLst>
            <pc:docMk/>
            <pc:sldMk cId="3535709366" sldId="329"/>
            <ac:cxnSpMk id="70" creationId="{085ABFF2-2EA1-EF60-CDA1-371E4B644CBA}"/>
          </ac:cxnSpMkLst>
        </pc:cxnChg>
        <pc:cxnChg chg="add mod">
          <ac:chgData name="김윤석" userId="e4380587-cf43-477b-a754-1f250544103a" providerId="ADAL" clId="{6F3558CD-6F31-4D09-8D30-0AA043644F99}" dt="2024-02-15T05:24:14.681" v="3827" actId="208"/>
          <ac:cxnSpMkLst>
            <pc:docMk/>
            <pc:sldMk cId="3535709366" sldId="329"/>
            <ac:cxnSpMk id="71" creationId="{FA6C1C37-10C2-150A-5214-73F9605DEAFE}"/>
          </ac:cxnSpMkLst>
        </pc:cxnChg>
        <pc:cxnChg chg="add mod">
          <ac:chgData name="김윤석" userId="e4380587-cf43-477b-a754-1f250544103a" providerId="ADAL" clId="{6F3558CD-6F31-4D09-8D30-0AA043644F99}" dt="2024-02-15T05:23:49.138" v="3826" actId="1076"/>
          <ac:cxnSpMkLst>
            <pc:docMk/>
            <pc:sldMk cId="3535709366" sldId="329"/>
            <ac:cxnSpMk id="72" creationId="{2532EE87-7B6A-7815-1643-27E220131928}"/>
          </ac:cxnSpMkLst>
        </pc:cxnChg>
        <pc:cxnChg chg="add mod">
          <ac:chgData name="김윤석" userId="e4380587-cf43-477b-a754-1f250544103a" providerId="ADAL" clId="{6F3558CD-6F31-4D09-8D30-0AA043644F99}" dt="2024-02-15T05:23:49.138" v="3826" actId="1076"/>
          <ac:cxnSpMkLst>
            <pc:docMk/>
            <pc:sldMk cId="3535709366" sldId="329"/>
            <ac:cxnSpMk id="73" creationId="{D91AE987-F288-E218-A2F0-5444801958E0}"/>
          </ac:cxnSpMkLst>
        </pc:cxnChg>
        <pc:cxnChg chg="add mod">
          <ac:chgData name="김윤석" userId="e4380587-cf43-477b-a754-1f250544103a" providerId="ADAL" clId="{6F3558CD-6F31-4D09-8D30-0AA043644F99}" dt="2024-02-15T05:23:49.138" v="3826" actId="1076"/>
          <ac:cxnSpMkLst>
            <pc:docMk/>
            <pc:sldMk cId="3535709366" sldId="329"/>
            <ac:cxnSpMk id="74" creationId="{6E82B96D-1B71-B2EE-ADB6-09981B8F3135}"/>
          </ac:cxnSpMkLst>
        </pc:cxnChg>
        <pc:cxnChg chg="add mod">
          <ac:chgData name="김윤석" userId="e4380587-cf43-477b-a754-1f250544103a" providerId="ADAL" clId="{6F3558CD-6F31-4D09-8D30-0AA043644F99}" dt="2024-02-15T05:23:49.138" v="3826" actId="1076"/>
          <ac:cxnSpMkLst>
            <pc:docMk/>
            <pc:sldMk cId="3535709366" sldId="329"/>
            <ac:cxnSpMk id="75" creationId="{54CD4271-2709-D90D-763E-DC941364988D}"/>
          </ac:cxnSpMkLst>
        </pc:cxnChg>
        <pc:cxnChg chg="mod">
          <ac:chgData name="김윤석" userId="e4380587-cf43-477b-a754-1f250544103a" providerId="ADAL" clId="{6F3558CD-6F31-4D09-8D30-0AA043644F99}" dt="2024-02-15T05:23:39.714" v="3825"/>
          <ac:cxnSpMkLst>
            <pc:docMk/>
            <pc:sldMk cId="3535709366" sldId="329"/>
            <ac:cxnSpMk id="81" creationId="{4F3A78E9-5FE1-6053-38D5-892CFC324906}"/>
          </ac:cxnSpMkLst>
        </pc:cxnChg>
        <pc:cxnChg chg="mod">
          <ac:chgData name="김윤석" userId="e4380587-cf43-477b-a754-1f250544103a" providerId="ADAL" clId="{6F3558CD-6F31-4D09-8D30-0AA043644F99}" dt="2024-02-15T05:23:39.714" v="3825"/>
          <ac:cxnSpMkLst>
            <pc:docMk/>
            <pc:sldMk cId="3535709366" sldId="329"/>
            <ac:cxnSpMk id="82" creationId="{2364F718-F30C-C3F9-77DE-41727F83A714}"/>
          </ac:cxnSpMkLst>
        </pc:cxnChg>
        <pc:cxnChg chg="mod">
          <ac:chgData name="김윤석" userId="e4380587-cf43-477b-a754-1f250544103a" providerId="ADAL" clId="{6F3558CD-6F31-4D09-8D30-0AA043644F99}" dt="2024-02-15T05:23:39.714" v="3825"/>
          <ac:cxnSpMkLst>
            <pc:docMk/>
            <pc:sldMk cId="3535709366" sldId="329"/>
            <ac:cxnSpMk id="83" creationId="{3CBF11A1-E869-5BBC-9C52-FD333F22932E}"/>
          </ac:cxnSpMkLst>
        </pc:cxnChg>
        <pc:cxnChg chg="mod">
          <ac:chgData name="김윤석" userId="e4380587-cf43-477b-a754-1f250544103a" providerId="ADAL" clId="{6F3558CD-6F31-4D09-8D30-0AA043644F99}" dt="2024-02-15T05:23:39.714" v="3825"/>
          <ac:cxnSpMkLst>
            <pc:docMk/>
            <pc:sldMk cId="3535709366" sldId="329"/>
            <ac:cxnSpMk id="84" creationId="{B62BD233-6DA9-6938-35C9-2A4273B7C622}"/>
          </ac:cxnSpMkLst>
        </pc:cxnChg>
      </pc:sldChg>
      <pc:sldChg chg="addSp delSp modSp add mod">
        <pc:chgData name="김윤석" userId="e4380587-cf43-477b-a754-1f250544103a" providerId="ADAL" clId="{6F3558CD-6F31-4D09-8D30-0AA043644F99}" dt="2024-02-15T06:26:24.408" v="7354" actId="20577"/>
        <pc:sldMkLst>
          <pc:docMk/>
          <pc:sldMk cId="3074501440" sldId="330"/>
        </pc:sldMkLst>
        <pc:spChg chg="mod">
          <ac:chgData name="김윤석" userId="e4380587-cf43-477b-a754-1f250544103a" providerId="ADAL" clId="{6F3558CD-6F31-4D09-8D30-0AA043644F99}" dt="2024-02-15T06:26:24.408" v="7354" actId="20577"/>
          <ac:spMkLst>
            <pc:docMk/>
            <pc:sldMk cId="3074501440" sldId="330"/>
            <ac:spMk id="2" creationId="{320B8399-F515-508E-4EE7-168EA23F4D6E}"/>
          </ac:spMkLst>
        </pc:spChg>
        <pc:spChg chg="mod">
          <ac:chgData name="김윤석" userId="e4380587-cf43-477b-a754-1f250544103a" providerId="ADAL" clId="{6F3558CD-6F31-4D09-8D30-0AA043644F99}" dt="2024-02-15T05:59:14.144" v="7307"/>
          <ac:spMkLst>
            <pc:docMk/>
            <pc:sldMk cId="3074501440" sldId="330"/>
            <ac:spMk id="8" creationId="{4F4E5B2B-04B2-D506-AC05-E4B788AAA299}"/>
          </ac:spMkLst>
        </pc:spChg>
        <pc:spChg chg="mod">
          <ac:chgData name="김윤석" userId="e4380587-cf43-477b-a754-1f250544103a" providerId="ADAL" clId="{6F3558CD-6F31-4D09-8D30-0AA043644F99}" dt="2024-02-15T06:24:53.837" v="7337" actId="14100"/>
          <ac:spMkLst>
            <pc:docMk/>
            <pc:sldMk cId="3074501440" sldId="330"/>
            <ac:spMk id="15" creationId="{369895FD-FC64-0326-6A71-74F695340446}"/>
          </ac:spMkLst>
        </pc:spChg>
        <pc:graphicFrameChg chg="del modGraphic">
          <ac:chgData name="김윤석" userId="e4380587-cf43-477b-a754-1f250544103a" providerId="ADAL" clId="{6F3558CD-6F31-4D09-8D30-0AA043644F99}" dt="2024-02-15T06:24:58.245" v="7339" actId="478"/>
          <ac:graphicFrameMkLst>
            <pc:docMk/>
            <pc:sldMk cId="3074501440" sldId="330"/>
            <ac:graphicFrameMk id="10" creationId="{C970F480-A594-9061-9D7C-E52942106168}"/>
          </ac:graphicFrameMkLst>
        </pc:graphicFrameChg>
        <pc:picChg chg="add mod">
          <ac:chgData name="김윤석" userId="e4380587-cf43-477b-a754-1f250544103a" providerId="ADAL" clId="{6F3558CD-6F31-4D09-8D30-0AA043644F99}" dt="2024-02-15T06:25:07.516" v="7341" actId="1076"/>
          <ac:picMkLst>
            <pc:docMk/>
            <pc:sldMk cId="3074501440" sldId="330"/>
            <ac:picMk id="5" creationId="{37620DA1-D65C-02AD-7669-26851AB7DFF5}"/>
          </ac:picMkLst>
        </pc:picChg>
      </pc:sldChg>
      <pc:sldChg chg="delSp modSp add mod">
        <pc:chgData name="김윤석" userId="e4380587-cf43-477b-a754-1f250544103a" providerId="ADAL" clId="{6F3558CD-6F31-4D09-8D30-0AA043644F99}" dt="2024-02-15T06:35:55.750" v="9031" actId="20577"/>
        <pc:sldMkLst>
          <pc:docMk/>
          <pc:sldMk cId="1927874823" sldId="331"/>
        </pc:sldMkLst>
        <pc:spChg chg="mod">
          <ac:chgData name="김윤석" userId="e4380587-cf43-477b-a754-1f250544103a" providerId="ADAL" clId="{6F3558CD-6F31-4D09-8D30-0AA043644F99}" dt="2024-02-15T06:35:55.750" v="9031" actId="20577"/>
          <ac:spMkLst>
            <pc:docMk/>
            <pc:sldMk cId="1927874823" sldId="331"/>
            <ac:spMk id="2" creationId="{75E50011-E859-0A49-0ADC-18BC9889D116}"/>
          </ac:spMkLst>
        </pc:spChg>
        <pc:spChg chg="mod">
          <ac:chgData name="김윤석" userId="e4380587-cf43-477b-a754-1f250544103a" providerId="ADAL" clId="{6F3558CD-6F31-4D09-8D30-0AA043644F99}" dt="2024-02-15T06:26:46.449" v="7388" actId="20577"/>
          <ac:spMkLst>
            <pc:docMk/>
            <pc:sldMk cId="1927874823" sldId="331"/>
            <ac:spMk id="8" creationId="{21F3FCCD-8C99-F991-1589-7032ADAE62BF}"/>
          </ac:spMkLst>
        </pc:spChg>
        <pc:spChg chg="mod">
          <ac:chgData name="김윤석" userId="e4380587-cf43-477b-a754-1f250544103a" providerId="ADAL" clId="{6F3558CD-6F31-4D09-8D30-0AA043644F99}" dt="2024-02-15T06:35:47.704" v="9027" actId="20577"/>
          <ac:spMkLst>
            <pc:docMk/>
            <pc:sldMk cId="1927874823" sldId="331"/>
            <ac:spMk id="15" creationId="{FC35F71A-8426-21A5-98AA-5475E202A9B5}"/>
          </ac:spMkLst>
        </pc:spChg>
        <pc:picChg chg="del">
          <ac:chgData name="김윤석" userId="e4380587-cf43-477b-a754-1f250544103a" providerId="ADAL" clId="{6F3558CD-6F31-4D09-8D30-0AA043644F99}" dt="2024-02-15T06:26:49.104" v="7389" actId="478"/>
          <ac:picMkLst>
            <pc:docMk/>
            <pc:sldMk cId="1927874823" sldId="331"/>
            <ac:picMk id="5" creationId="{3C7841E2-5746-3D2D-13FC-2B6692FF0D62}"/>
          </ac:picMkLst>
        </pc:picChg>
      </pc:sldChg>
      <pc:sldChg chg="delSp modSp add del mod">
        <pc:chgData name="김윤석" userId="e4380587-cf43-477b-a754-1f250544103a" providerId="ADAL" clId="{6F3558CD-6F31-4D09-8D30-0AA043644F99}" dt="2024-02-15T06:36:30.505" v="9032" actId="47"/>
        <pc:sldMkLst>
          <pc:docMk/>
          <pc:sldMk cId="340190337" sldId="332"/>
        </pc:sldMkLst>
        <pc:spChg chg="mod">
          <ac:chgData name="김윤석" userId="e4380587-cf43-477b-a754-1f250544103a" providerId="ADAL" clId="{6F3558CD-6F31-4D09-8D30-0AA043644F99}" dt="2024-02-15T06:33:10.880" v="8697"/>
          <ac:spMkLst>
            <pc:docMk/>
            <pc:sldMk cId="340190337" sldId="332"/>
            <ac:spMk id="2" creationId="{1B0A7308-1AE8-D498-2B8E-9C6216C9FCC6}"/>
          </ac:spMkLst>
        </pc:spChg>
        <pc:spChg chg="del mod">
          <ac:chgData name="김윤석" userId="e4380587-cf43-477b-a754-1f250544103a" providerId="ADAL" clId="{6F3558CD-6F31-4D09-8D30-0AA043644F99}" dt="2024-02-15T06:34:32.129" v="8946"/>
          <ac:spMkLst>
            <pc:docMk/>
            <pc:sldMk cId="340190337" sldId="332"/>
            <ac:spMk id="8" creationId="{3495F744-3C5E-5CF2-6798-EFB1AD20F5F6}"/>
          </ac:spMkLst>
        </pc:spChg>
        <pc:spChg chg="mod">
          <ac:chgData name="김윤석" userId="e4380587-cf43-477b-a754-1f250544103a" providerId="ADAL" clId="{6F3558CD-6F31-4D09-8D30-0AA043644F99}" dt="2024-02-15T06:35:26.004" v="9022" actId="20577"/>
          <ac:spMkLst>
            <pc:docMk/>
            <pc:sldMk cId="340190337" sldId="332"/>
            <ac:spMk id="15" creationId="{B6FBA0E3-9C16-DD2F-D992-DABBC1E9A1E4}"/>
          </ac:spMkLst>
        </pc:spChg>
      </pc:sldChg>
      <pc:sldChg chg="addSp modSp add mod">
        <pc:chgData name="김윤석" userId="e4380587-cf43-477b-a754-1f250544103a" providerId="ADAL" clId="{6F3558CD-6F31-4D09-8D30-0AA043644F99}" dt="2024-02-15T06:55:33.325" v="11014" actId="20577"/>
        <pc:sldMkLst>
          <pc:docMk/>
          <pc:sldMk cId="1400833392" sldId="332"/>
        </pc:sldMkLst>
        <pc:spChg chg="mod">
          <ac:chgData name="김윤석" userId="e4380587-cf43-477b-a754-1f250544103a" providerId="ADAL" clId="{6F3558CD-6F31-4D09-8D30-0AA043644F99}" dt="2024-02-15T06:37:17.535" v="9090" actId="20577"/>
          <ac:spMkLst>
            <pc:docMk/>
            <pc:sldMk cId="1400833392" sldId="332"/>
            <ac:spMk id="2" creationId="{72A48169-D82E-401F-F47B-A7F0DC273555}"/>
          </ac:spMkLst>
        </pc:spChg>
        <pc:spChg chg="mod">
          <ac:chgData name="김윤석" userId="e4380587-cf43-477b-a754-1f250544103a" providerId="ADAL" clId="{6F3558CD-6F31-4D09-8D30-0AA043644F99}" dt="2024-02-15T06:36:41.261" v="9064" actId="20577"/>
          <ac:spMkLst>
            <pc:docMk/>
            <pc:sldMk cId="1400833392" sldId="332"/>
            <ac:spMk id="8" creationId="{B8CC2EED-EEE4-66B6-31B7-B83676E8C080}"/>
          </ac:spMkLst>
        </pc:spChg>
        <pc:spChg chg="mod">
          <ac:chgData name="김윤석" userId="e4380587-cf43-477b-a754-1f250544103a" providerId="ADAL" clId="{6F3558CD-6F31-4D09-8D30-0AA043644F99}" dt="2024-02-15T06:37:23.258" v="9092" actId="14100"/>
          <ac:spMkLst>
            <pc:docMk/>
            <pc:sldMk cId="1400833392" sldId="332"/>
            <ac:spMk id="15" creationId="{281C59CC-B48B-2FC1-8959-90D738B29BF7}"/>
          </ac:spMkLst>
        </pc:spChg>
        <pc:graphicFrameChg chg="add mod modGraphic">
          <ac:chgData name="김윤석" userId="e4380587-cf43-477b-a754-1f250544103a" providerId="ADAL" clId="{6F3558CD-6F31-4D09-8D30-0AA043644F99}" dt="2024-02-15T06:55:33.325" v="11014" actId="20577"/>
          <ac:graphicFrameMkLst>
            <pc:docMk/>
            <pc:sldMk cId="1400833392" sldId="332"/>
            <ac:graphicFrameMk id="5" creationId="{5DD3369B-9E4A-76F1-AA3D-CD40EEECB586}"/>
          </ac:graphicFrameMkLst>
        </pc:graphicFrameChg>
      </pc:sldChg>
      <pc:sldChg chg="addSp delSp modSp add mod">
        <pc:chgData name="김윤석" userId="e4380587-cf43-477b-a754-1f250544103a" providerId="ADAL" clId="{6F3558CD-6F31-4D09-8D30-0AA043644F99}" dt="2024-02-15T06:48:47.142" v="10691" actId="1076"/>
        <pc:sldMkLst>
          <pc:docMk/>
          <pc:sldMk cId="849335528" sldId="333"/>
        </pc:sldMkLst>
        <pc:spChg chg="mod">
          <ac:chgData name="김윤석" userId="e4380587-cf43-477b-a754-1f250544103a" providerId="ADAL" clId="{6F3558CD-6F31-4D09-8D30-0AA043644F99}" dt="2024-02-15T06:42:13.842" v="10063" actId="20577"/>
          <ac:spMkLst>
            <pc:docMk/>
            <pc:sldMk cId="849335528" sldId="333"/>
            <ac:spMk id="2" creationId="{FD3C2556-FDC6-9324-F337-179A6A35AEB8}"/>
          </ac:spMkLst>
        </pc:spChg>
        <pc:spChg chg="mod">
          <ac:chgData name="김윤석" userId="e4380587-cf43-477b-a754-1f250544103a" providerId="ADAL" clId="{6F3558CD-6F31-4D09-8D30-0AA043644F99}" dt="2024-02-15T06:38:24.388" v="9096"/>
          <ac:spMkLst>
            <pc:docMk/>
            <pc:sldMk cId="849335528" sldId="333"/>
            <ac:spMk id="8" creationId="{4D953971-6986-954C-B3B6-5DE030732B30}"/>
          </ac:spMkLst>
        </pc:spChg>
        <pc:spChg chg="mod">
          <ac:chgData name="김윤석" userId="e4380587-cf43-477b-a754-1f250544103a" providerId="ADAL" clId="{6F3558CD-6F31-4D09-8D30-0AA043644F99}" dt="2024-02-15T06:42:20.542" v="10065" actId="14100"/>
          <ac:spMkLst>
            <pc:docMk/>
            <pc:sldMk cId="849335528" sldId="333"/>
            <ac:spMk id="15" creationId="{0C4176DB-D32C-8352-1A9F-280A604332FF}"/>
          </ac:spMkLst>
        </pc:spChg>
        <pc:spChg chg="add mod">
          <ac:chgData name="김윤석" userId="e4380587-cf43-477b-a754-1f250544103a" providerId="ADAL" clId="{6F3558CD-6F31-4D09-8D30-0AA043644F99}" dt="2024-02-15T06:48:34.097" v="10690" actId="1035"/>
          <ac:spMkLst>
            <pc:docMk/>
            <pc:sldMk cId="849335528" sldId="333"/>
            <ac:spMk id="25" creationId="{0E2C5585-0C7A-FE9E-74C1-1546BFD6649D}"/>
          </ac:spMkLst>
        </pc:spChg>
        <pc:spChg chg="add mod">
          <ac:chgData name="김윤석" userId="e4380587-cf43-477b-a754-1f250544103a" providerId="ADAL" clId="{6F3558CD-6F31-4D09-8D30-0AA043644F99}" dt="2024-02-15T06:48:34.097" v="10690" actId="1035"/>
          <ac:spMkLst>
            <pc:docMk/>
            <pc:sldMk cId="849335528" sldId="333"/>
            <ac:spMk id="26" creationId="{226F1989-51D6-4547-7B7A-711CD3B9486B}"/>
          </ac:spMkLst>
        </pc:spChg>
        <pc:spChg chg="add mod">
          <ac:chgData name="김윤석" userId="e4380587-cf43-477b-a754-1f250544103a" providerId="ADAL" clId="{6F3558CD-6F31-4D09-8D30-0AA043644F99}" dt="2024-02-15T06:48:34.097" v="10690" actId="1035"/>
          <ac:spMkLst>
            <pc:docMk/>
            <pc:sldMk cId="849335528" sldId="333"/>
            <ac:spMk id="27" creationId="{C233440E-BFBF-61E2-96C3-75CE2B8DF3AF}"/>
          </ac:spMkLst>
        </pc:spChg>
        <pc:spChg chg="add mod">
          <ac:chgData name="김윤석" userId="e4380587-cf43-477b-a754-1f250544103a" providerId="ADAL" clId="{6F3558CD-6F31-4D09-8D30-0AA043644F99}" dt="2024-02-15T06:48:47.142" v="10691" actId="1076"/>
          <ac:spMkLst>
            <pc:docMk/>
            <pc:sldMk cId="849335528" sldId="333"/>
            <ac:spMk id="28" creationId="{EE68F508-AA27-B655-A755-F76845216943}"/>
          </ac:spMkLst>
        </pc:spChg>
        <pc:spChg chg="add mod">
          <ac:chgData name="김윤석" userId="e4380587-cf43-477b-a754-1f250544103a" providerId="ADAL" clId="{6F3558CD-6F31-4D09-8D30-0AA043644F99}" dt="2024-02-15T06:48:34.097" v="10690" actId="1035"/>
          <ac:spMkLst>
            <pc:docMk/>
            <pc:sldMk cId="849335528" sldId="333"/>
            <ac:spMk id="29" creationId="{553D205F-AA76-4023-A01A-008ED9F3452B}"/>
          </ac:spMkLst>
        </pc:spChg>
        <pc:spChg chg="add mod">
          <ac:chgData name="김윤석" userId="e4380587-cf43-477b-a754-1f250544103a" providerId="ADAL" clId="{6F3558CD-6F31-4D09-8D30-0AA043644F99}" dt="2024-02-15T06:48:34.097" v="10690" actId="1035"/>
          <ac:spMkLst>
            <pc:docMk/>
            <pc:sldMk cId="849335528" sldId="333"/>
            <ac:spMk id="30" creationId="{9B9E7A2D-5D1F-3406-B1FF-55DE31FC70B1}"/>
          </ac:spMkLst>
        </pc:spChg>
        <pc:spChg chg="add mod">
          <ac:chgData name="김윤석" userId="e4380587-cf43-477b-a754-1f250544103a" providerId="ADAL" clId="{6F3558CD-6F31-4D09-8D30-0AA043644F99}" dt="2024-02-15T06:48:34.097" v="10690" actId="1035"/>
          <ac:spMkLst>
            <pc:docMk/>
            <pc:sldMk cId="849335528" sldId="333"/>
            <ac:spMk id="31" creationId="{CE805402-5FFC-773C-2E6F-8F7ADB38ACD3}"/>
          </ac:spMkLst>
        </pc:spChg>
        <pc:spChg chg="add mod">
          <ac:chgData name="김윤석" userId="e4380587-cf43-477b-a754-1f250544103a" providerId="ADAL" clId="{6F3558CD-6F31-4D09-8D30-0AA043644F99}" dt="2024-02-15T06:48:34.097" v="10690" actId="1035"/>
          <ac:spMkLst>
            <pc:docMk/>
            <pc:sldMk cId="849335528" sldId="333"/>
            <ac:spMk id="32" creationId="{782109DC-5035-7CCB-2247-684C00B07DFE}"/>
          </ac:spMkLst>
        </pc:spChg>
        <pc:spChg chg="add mod">
          <ac:chgData name="김윤석" userId="e4380587-cf43-477b-a754-1f250544103a" providerId="ADAL" clId="{6F3558CD-6F31-4D09-8D30-0AA043644F99}" dt="2024-02-15T06:48:34.097" v="10690" actId="1035"/>
          <ac:spMkLst>
            <pc:docMk/>
            <pc:sldMk cId="849335528" sldId="333"/>
            <ac:spMk id="33" creationId="{1529C39F-8CC4-C555-BD91-ACDF31C66CF3}"/>
          </ac:spMkLst>
        </pc:spChg>
        <pc:spChg chg="add mod">
          <ac:chgData name="김윤석" userId="e4380587-cf43-477b-a754-1f250544103a" providerId="ADAL" clId="{6F3558CD-6F31-4D09-8D30-0AA043644F99}" dt="2024-02-15T06:48:34.097" v="10690" actId="1035"/>
          <ac:spMkLst>
            <pc:docMk/>
            <pc:sldMk cId="849335528" sldId="333"/>
            <ac:spMk id="34" creationId="{B0CA9FD3-598E-546B-13B1-2E6458ABA30C}"/>
          </ac:spMkLst>
        </pc:spChg>
        <pc:picChg chg="del">
          <ac:chgData name="김윤석" userId="e4380587-cf43-477b-a754-1f250544103a" providerId="ADAL" clId="{6F3558CD-6F31-4D09-8D30-0AA043644F99}" dt="2024-02-15T06:42:16.307" v="10064" actId="478"/>
          <ac:picMkLst>
            <pc:docMk/>
            <pc:sldMk cId="849335528" sldId="333"/>
            <ac:picMk id="5" creationId="{29CF796C-6CF7-335E-C03C-EE3727531106}"/>
          </ac:picMkLst>
        </pc:picChg>
        <pc:picChg chg="add mod">
          <ac:chgData name="김윤석" userId="e4380587-cf43-477b-a754-1f250544103a" providerId="ADAL" clId="{6F3558CD-6F31-4D09-8D30-0AA043644F99}" dt="2024-02-15T06:48:34.097" v="10690" actId="1035"/>
          <ac:picMkLst>
            <pc:docMk/>
            <pc:sldMk cId="849335528" sldId="333"/>
            <ac:picMk id="10" creationId="{CC69928A-1C20-C91E-7D31-55A7D8D07703}"/>
          </ac:picMkLst>
        </pc:picChg>
        <pc:picChg chg="add mod">
          <ac:chgData name="김윤석" userId="e4380587-cf43-477b-a754-1f250544103a" providerId="ADAL" clId="{6F3558CD-6F31-4D09-8D30-0AA043644F99}" dt="2024-02-15T06:48:34.097" v="10690" actId="1035"/>
          <ac:picMkLst>
            <pc:docMk/>
            <pc:sldMk cId="849335528" sldId="333"/>
            <ac:picMk id="11" creationId="{ED8ACA91-CBE6-E583-D81C-784F01F377BF}"/>
          </ac:picMkLst>
        </pc:picChg>
        <pc:picChg chg="add mod">
          <ac:chgData name="김윤석" userId="e4380587-cf43-477b-a754-1f250544103a" providerId="ADAL" clId="{6F3558CD-6F31-4D09-8D30-0AA043644F99}" dt="2024-02-15T06:48:34.097" v="10690" actId="1035"/>
          <ac:picMkLst>
            <pc:docMk/>
            <pc:sldMk cId="849335528" sldId="333"/>
            <ac:picMk id="12" creationId="{BC59B599-8082-3E98-2B9D-DBF8D26CB39D}"/>
          </ac:picMkLst>
        </pc:picChg>
        <pc:picChg chg="add mod modCrop">
          <ac:chgData name="김윤석" userId="e4380587-cf43-477b-a754-1f250544103a" providerId="ADAL" clId="{6F3558CD-6F31-4D09-8D30-0AA043644F99}" dt="2024-02-15T06:48:34.097" v="10690" actId="1035"/>
          <ac:picMkLst>
            <pc:docMk/>
            <pc:sldMk cId="849335528" sldId="333"/>
            <ac:picMk id="13" creationId="{6E30447B-2353-63AD-2C7B-D8148F4A14F4}"/>
          </ac:picMkLst>
        </pc:picChg>
        <pc:picChg chg="add mod">
          <ac:chgData name="김윤석" userId="e4380587-cf43-477b-a754-1f250544103a" providerId="ADAL" clId="{6F3558CD-6F31-4D09-8D30-0AA043644F99}" dt="2024-02-15T06:48:34.097" v="10690" actId="1035"/>
          <ac:picMkLst>
            <pc:docMk/>
            <pc:sldMk cId="849335528" sldId="333"/>
            <ac:picMk id="16" creationId="{27D0E542-532F-D0AB-27EB-43FE1F68CDCB}"/>
          </ac:picMkLst>
        </pc:picChg>
        <pc:picChg chg="add mod modCrop">
          <ac:chgData name="김윤석" userId="e4380587-cf43-477b-a754-1f250544103a" providerId="ADAL" clId="{6F3558CD-6F31-4D09-8D30-0AA043644F99}" dt="2024-02-15T06:48:34.097" v="10690" actId="1035"/>
          <ac:picMkLst>
            <pc:docMk/>
            <pc:sldMk cId="849335528" sldId="333"/>
            <ac:picMk id="17" creationId="{7517DAD8-7967-85A4-BCB9-FB9905D5F2F2}"/>
          </ac:picMkLst>
        </pc:picChg>
        <pc:picChg chg="add mod">
          <ac:chgData name="김윤석" userId="e4380587-cf43-477b-a754-1f250544103a" providerId="ADAL" clId="{6F3558CD-6F31-4D09-8D30-0AA043644F99}" dt="2024-02-15T06:48:34.097" v="10690" actId="1035"/>
          <ac:picMkLst>
            <pc:docMk/>
            <pc:sldMk cId="849335528" sldId="333"/>
            <ac:picMk id="18" creationId="{7F692E69-2166-298E-69C8-2C1144BEBC02}"/>
          </ac:picMkLst>
        </pc:picChg>
        <pc:picChg chg="add mod">
          <ac:chgData name="김윤석" userId="e4380587-cf43-477b-a754-1f250544103a" providerId="ADAL" clId="{6F3558CD-6F31-4D09-8D30-0AA043644F99}" dt="2024-02-15T06:48:34.097" v="10690" actId="1035"/>
          <ac:picMkLst>
            <pc:docMk/>
            <pc:sldMk cId="849335528" sldId="333"/>
            <ac:picMk id="19" creationId="{1C27EC10-CFBB-F915-5AA7-E348050F10F0}"/>
          </ac:picMkLst>
        </pc:picChg>
        <pc:picChg chg="add mod">
          <ac:chgData name="김윤석" userId="e4380587-cf43-477b-a754-1f250544103a" providerId="ADAL" clId="{6F3558CD-6F31-4D09-8D30-0AA043644F99}" dt="2024-02-15T06:48:34.097" v="10690" actId="1035"/>
          <ac:picMkLst>
            <pc:docMk/>
            <pc:sldMk cId="849335528" sldId="333"/>
            <ac:picMk id="23" creationId="{F310D365-1310-CE89-5F55-38D62AF046C7}"/>
          </ac:picMkLst>
        </pc:picChg>
        <pc:picChg chg="add mod">
          <ac:chgData name="김윤석" userId="e4380587-cf43-477b-a754-1f250544103a" providerId="ADAL" clId="{6F3558CD-6F31-4D09-8D30-0AA043644F99}" dt="2024-02-15T06:48:34.097" v="10690" actId="1035"/>
          <ac:picMkLst>
            <pc:docMk/>
            <pc:sldMk cId="849335528" sldId="333"/>
            <ac:picMk id="24" creationId="{315C6B47-4136-D379-748B-688ECFA39867}"/>
          </ac:picMkLst>
        </pc:picChg>
      </pc:sldChg>
      <pc:sldChg chg="addSp delSp modSp add mod">
        <pc:chgData name="김윤석" userId="e4380587-cf43-477b-a754-1f250544103a" providerId="ADAL" clId="{6F3558CD-6F31-4D09-8D30-0AA043644F99}" dt="2024-02-15T06:53:20.808" v="10992" actId="20577"/>
        <pc:sldMkLst>
          <pc:docMk/>
          <pc:sldMk cId="3868808844" sldId="334"/>
        </pc:sldMkLst>
        <pc:spChg chg="mod">
          <ac:chgData name="김윤석" userId="e4380587-cf43-477b-a754-1f250544103a" providerId="ADAL" clId="{6F3558CD-6F31-4D09-8D30-0AA043644F99}" dt="2024-02-15T06:50:01.456" v="10950"/>
          <ac:spMkLst>
            <pc:docMk/>
            <pc:sldMk cId="3868808844" sldId="334"/>
            <ac:spMk id="2" creationId="{D34FB8BD-B5B5-71C1-6A74-ECFBF09A84E3}"/>
          </ac:spMkLst>
        </pc:spChg>
        <pc:spChg chg="mod">
          <ac:chgData name="김윤석" userId="e4380587-cf43-477b-a754-1f250544103a" providerId="ADAL" clId="{6F3558CD-6F31-4D09-8D30-0AA043644F99}" dt="2024-02-15T06:50:11.889" v="10954" actId="14100"/>
          <ac:spMkLst>
            <pc:docMk/>
            <pc:sldMk cId="3868808844" sldId="334"/>
            <ac:spMk id="15" creationId="{28FB41F9-D78A-AD83-CC91-5574BB60A00C}"/>
          </ac:spMkLst>
        </pc:spChg>
        <pc:spChg chg="del">
          <ac:chgData name="김윤석" userId="e4380587-cf43-477b-a754-1f250544103a" providerId="ADAL" clId="{6F3558CD-6F31-4D09-8D30-0AA043644F99}" dt="2024-02-15T06:50:09.323" v="10951" actId="478"/>
          <ac:spMkLst>
            <pc:docMk/>
            <pc:sldMk cId="3868808844" sldId="334"/>
            <ac:spMk id="25" creationId="{DED3E4B7-CC90-9F43-4808-1CEDCAC57BA7}"/>
          </ac:spMkLst>
        </pc:spChg>
        <pc:spChg chg="del">
          <ac:chgData name="김윤석" userId="e4380587-cf43-477b-a754-1f250544103a" providerId="ADAL" clId="{6F3558CD-6F31-4D09-8D30-0AA043644F99}" dt="2024-02-15T06:50:09.323" v="10951" actId="478"/>
          <ac:spMkLst>
            <pc:docMk/>
            <pc:sldMk cId="3868808844" sldId="334"/>
            <ac:spMk id="26" creationId="{DE778FB6-AD20-236B-E0B2-7399A0D89DC1}"/>
          </ac:spMkLst>
        </pc:spChg>
        <pc:spChg chg="del">
          <ac:chgData name="김윤석" userId="e4380587-cf43-477b-a754-1f250544103a" providerId="ADAL" clId="{6F3558CD-6F31-4D09-8D30-0AA043644F99}" dt="2024-02-15T06:50:09.323" v="10951" actId="478"/>
          <ac:spMkLst>
            <pc:docMk/>
            <pc:sldMk cId="3868808844" sldId="334"/>
            <ac:spMk id="27" creationId="{5E457C76-BDF1-BB02-9458-B8439F994605}"/>
          </ac:spMkLst>
        </pc:spChg>
        <pc:spChg chg="del">
          <ac:chgData name="김윤석" userId="e4380587-cf43-477b-a754-1f250544103a" providerId="ADAL" clId="{6F3558CD-6F31-4D09-8D30-0AA043644F99}" dt="2024-02-15T06:50:09.323" v="10951" actId="478"/>
          <ac:spMkLst>
            <pc:docMk/>
            <pc:sldMk cId="3868808844" sldId="334"/>
            <ac:spMk id="28" creationId="{FA978DCC-D082-09D5-37E1-519D13322921}"/>
          </ac:spMkLst>
        </pc:spChg>
        <pc:spChg chg="del">
          <ac:chgData name="김윤석" userId="e4380587-cf43-477b-a754-1f250544103a" providerId="ADAL" clId="{6F3558CD-6F31-4D09-8D30-0AA043644F99}" dt="2024-02-15T06:50:09.323" v="10951" actId="478"/>
          <ac:spMkLst>
            <pc:docMk/>
            <pc:sldMk cId="3868808844" sldId="334"/>
            <ac:spMk id="29" creationId="{FC81BC03-630B-53A7-0F94-E69F1A4F91E3}"/>
          </ac:spMkLst>
        </pc:spChg>
        <pc:spChg chg="del">
          <ac:chgData name="김윤석" userId="e4380587-cf43-477b-a754-1f250544103a" providerId="ADAL" clId="{6F3558CD-6F31-4D09-8D30-0AA043644F99}" dt="2024-02-15T06:50:09.323" v="10951" actId="478"/>
          <ac:spMkLst>
            <pc:docMk/>
            <pc:sldMk cId="3868808844" sldId="334"/>
            <ac:spMk id="30" creationId="{E5E21CDB-FF42-3096-5B3E-C64C0C6F2B25}"/>
          </ac:spMkLst>
        </pc:spChg>
        <pc:spChg chg="del">
          <ac:chgData name="김윤석" userId="e4380587-cf43-477b-a754-1f250544103a" providerId="ADAL" clId="{6F3558CD-6F31-4D09-8D30-0AA043644F99}" dt="2024-02-15T06:50:09.323" v="10951" actId="478"/>
          <ac:spMkLst>
            <pc:docMk/>
            <pc:sldMk cId="3868808844" sldId="334"/>
            <ac:spMk id="31" creationId="{90984FF0-CAE3-C39E-6312-3817627A7418}"/>
          </ac:spMkLst>
        </pc:spChg>
        <pc:spChg chg="del">
          <ac:chgData name="김윤석" userId="e4380587-cf43-477b-a754-1f250544103a" providerId="ADAL" clId="{6F3558CD-6F31-4D09-8D30-0AA043644F99}" dt="2024-02-15T06:50:09.323" v="10951" actId="478"/>
          <ac:spMkLst>
            <pc:docMk/>
            <pc:sldMk cId="3868808844" sldId="334"/>
            <ac:spMk id="32" creationId="{95D6AB43-CC54-532F-8FBF-33518458429E}"/>
          </ac:spMkLst>
        </pc:spChg>
        <pc:spChg chg="del">
          <ac:chgData name="김윤석" userId="e4380587-cf43-477b-a754-1f250544103a" providerId="ADAL" clId="{6F3558CD-6F31-4D09-8D30-0AA043644F99}" dt="2024-02-15T06:50:09.323" v="10951" actId="478"/>
          <ac:spMkLst>
            <pc:docMk/>
            <pc:sldMk cId="3868808844" sldId="334"/>
            <ac:spMk id="33" creationId="{9112DC56-E362-9C0C-B7CE-3FBECD9CE222}"/>
          </ac:spMkLst>
        </pc:spChg>
        <pc:spChg chg="del">
          <ac:chgData name="김윤석" userId="e4380587-cf43-477b-a754-1f250544103a" providerId="ADAL" clId="{6F3558CD-6F31-4D09-8D30-0AA043644F99}" dt="2024-02-15T06:50:09.323" v="10951" actId="478"/>
          <ac:spMkLst>
            <pc:docMk/>
            <pc:sldMk cId="3868808844" sldId="334"/>
            <ac:spMk id="34" creationId="{41DB6224-DBF6-7EB6-AB86-00B5DD9CFE16}"/>
          </ac:spMkLst>
        </pc:spChg>
        <pc:graphicFrameChg chg="add mod modGraphic">
          <ac:chgData name="김윤석" userId="e4380587-cf43-477b-a754-1f250544103a" providerId="ADAL" clId="{6F3558CD-6F31-4D09-8D30-0AA043644F99}" dt="2024-02-15T06:53:20.808" v="10992" actId="20577"/>
          <ac:graphicFrameMkLst>
            <pc:docMk/>
            <pc:sldMk cId="3868808844" sldId="334"/>
            <ac:graphicFrameMk id="5" creationId="{67005A33-41BE-09ED-BD5D-F27C8865EC86}"/>
          </ac:graphicFrameMkLst>
        </pc:graphicFrameChg>
        <pc:picChg chg="del">
          <ac:chgData name="김윤석" userId="e4380587-cf43-477b-a754-1f250544103a" providerId="ADAL" clId="{6F3558CD-6F31-4D09-8D30-0AA043644F99}" dt="2024-02-15T06:50:09.323" v="10951" actId="478"/>
          <ac:picMkLst>
            <pc:docMk/>
            <pc:sldMk cId="3868808844" sldId="334"/>
            <ac:picMk id="10" creationId="{61EE01C5-7FC3-D4CB-1193-114A6243A4BB}"/>
          </ac:picMkLst>
        </pc:picChg>
        <pc:picChg chg="del">
          <ac:chgData name="김윤석" userId="e4380587-cf43-477b-a754-1f250544103a" providerId="ADAL" clId="{6F3558CD-6F31-4D09-8D30-0AA043644F99}" dt="2024-02-15T06:50:09.323" v="10951" actId="478"/>
          <ac:picMkLst>
            <pc:docMk/>
            <pc:sldMk cId="3868808844" sldId="334"/>
            <ac:picMk id="11" creationId="{BC934AC8-61D0-DF11-7215-6D00E8839B1E}"/>
          </ac:picMkLst>
        </pc:picChg>
        <pc:picChg chg="del">
          <ac:chgData name="김윤석" userId="e4380587-cf43-477b-a754-1f250544103a" providerId="ADAL" clId="{6F3558CD-6F31-4D09-8D30-0AA043644F99}" dt="2024-02-15T06:50:09.323" v="10951" actId="478"/>
          <ac:picMkLst>
            <pc:docMk/>
            <pc:sldMk cId="3868808844" sldId="334"/>
            <ac:picMk id="12" creationId="{9D107B42-3A41-4B26-1F52-04AE12B44809}"/>
          </ac:picMkLst>
        </pc:picChg>
        <pc:picChg chg="del mod">
          <ac:chgData name="김윤석" userId="e4380587-cf43-477b-a754-1f250544103a" providerId="ADAL" clId="{6F3558CD-6F31-4D09-8D30-0AA043644F99}" dt="2024-02-15T06:50:09.797" v="10953" actId="478"/>
          <ac:picMkLst>
            <pc:docMk/>
            <pc:sldMk cId="3868808844" sldId="334"/>
            <ac:picMk id="13" creationId="{E782A119-1C15-E89A-3255-B57D2BCB6D14}"/>
          </ac:picMkLst>
        </pc:picChg>
        <pc:picChg chg="del">
          <ac:chgData name="김윤석" userId="e4380587-cf43-477b-a754-1f250544103a" providerId="ADAL" clId="{6F3558CD-6F31-4D09-8D30-0AA043644F99}" dt="2024-02-15T06:50:09.323" v="10951" actId="478"/>
          <ac:picMkLst>
            <pc:docMk/>
            <pc:sldMk cId="3868808844" sldId="334"/>
            <ac:picMk id="16" creationId="{C55BCEDA-D0DE-0985-74CF-C06BB0F8FCD3}"/>
          </ac:picMkLst>
        </pc:picChg>
        <pc:picChg chg="del">
          <ac:chgData name="김윤석" userId="e4380587-cf43-477b-a754-1f250544103a" providerId="ADAL" clId="{6F3558CD-6F31-4D09-8D30-0AA043644F99}" dt="2024-02-15T06:50:09.323" v="10951" actId="478"/>
          <ac:picMkLst>
            <pc:docMk/>
            <pc:sldMk cId="3868808844" sldId="334"/>
            <ac:picMk id="17" creationId="{F5B4E81E-6615-770A-C6A2-7EB5EAB7ABD5}"/>
          </ac:picMkLst>
        </pc:picChg>
        <pc:picChg chg="del">
          <ac:chgData name="김윤석" userId="e4380587-cf43-477b-a754-1f250544103a" providerId="ADAL" clId="{6F3558CD-6F31-4D09-8D30-0AA043644F99}" dt="2024-02-15T06:50:09.323" v="10951" actId="478"/>
          <ac:picMkLst>
            <pc:docMk/>
            <pc:sldMk cId="3868808844" sldId="334"/>
            <ac:picMk id="18" creationId="{E55C26F0-BBE6-0939-A897-C601CD7CF426}"/>
          </ac:picMkLst>
        </pc:picChg>
        <pc:picChg chg="del">
          <ac:chgData name="김윤석" userId="e4380587-cf43-477b-a754-1f250544103a" providerId="ADAL" clId="{6F3558CD-6F31-4D09-8D30-0AA043644F99}" dt="2024-02-15T06:50:09.323" v="10951" actId="478"/>
          <ac:picMkLst>
            <pc:docMk/>
            <pc:sldMk cId="3868808844" sldId="334"/>
            <ac:picMk id="19" creationId="{89754394-DA33-FBB5-D369-AD7767F0E6A8}"/>
          </ac:picMkLst>
        </pc:picChg>
        <pc:picChg chg="del">
          <ac:chgData name="김윤석" userId="e4380587-cf43-477b-a754-1f250544103a" providerId="ADAL" clId="{6F3558CD-6F31-4D09-8D30-0AA043644F99}" dt="2024-02-15T06:50:09.323" v="10951" actId="478"/>
          <ac:picMkLst>
            <pc:docMk/>
            <pc:sldMk cId="3868808844" sldId="334"/>
            <ac:picMk id="23" creationId="{7E2446C1-1E41-176D-AE7C-581022CB5E74}"/>
          </ac:picMkLst>
        </pc:picChg>
        <pc:picChg chg="del">
          <ac:chgData name="김윤석" userId="e4380587-cf43-477b-a754-1f250544103a" providerId="ADAL" clId="{6F3558CD-6F31-4D09-8D30-0AA043644F99}" dt="2024-02-15T06:50:09.323" v="10951" actId="478"/>
          <ac:picMkLst>
            <pc:docMk/>
            <pc:sldMk cId="3868808844" sldId="334"/>
            <ac:picMk id="24" creationId="{1700B832-5D61-E66C-2F4B-BCB70384CDD0}"/>
          </ac:picMkLst>
        </pc:picChg>
      </pc:sldChg>
      <pc:sldChg chg="addSp delSp modSp add mod">
        <pc:chgData name="김윤석" userId="e4380587-cf43-477b-a754-1f250544103a" providerId="ADAL" clId="{6F3558CD-6F31-4D09-8D30-0AA043644F99}" dt="2024-02-15T07:12:47.749" v="12092" actId="21"/>
        <pc:sldMkLst>
          <pc:docMk/>
          <pc:sldMk cId="2764449835" sldId="335"/>
        </pc:sldMkLst>
        <pc:spChg chg="mod">
          <ac:chgData name="김윤석" userId="e4380587-cf43-477b-a754-1f250544103a" providerId="ADAL" clId="{6F3558CD-6F31-4D09-8D30-0AA043644F99}" dt="2024-02-15T06:56:45.375" v="11076"/>
          <ac:spMkLst>
            <pc:docMk/>
            <pc:sldMk cId="2764449835" sldId="335"/>
            <ac:spMk id="2" creationId="{61762675-FDF5-DBC1-B220-E515DDC86DB5}"/>
          </ac:spMkLst>
        </pc:spChg>
        <pc:spChg chg="mod">
          <ac:chgData name="김윤석" userId="e4380587-cf43-477b-a754-1f250544103a" providerId="ADAL" clId="{6F3558CD-6F31-4D09-8D30-0AA043644F99}" dt="2024-02-15T06:56:19.277" v="11044" actId="20577"/>
          <ac:spMkLst>
            <pc:docMk/>
            <pc:sldMk cId="2764449835" sldId="335"/>
            <ac:spMk id="8" creationId="{677CEE87-A5ED-6F54-7802-650DC3EB2B00}"/>
          </ac:spMkLst>
        </pc:spChg>
        <pc:graphicFrameChg chg="del">
          <ac:chgData name="김윤석" userId="e4380587-cf43-477b-a754-1f250544103a" providerId="ADAL" clId="{6F3558CD-6F31-4D09-8D30-0AA043644F99}" dt="2024-02-15T06:56:46.953" v="11077" actId="478"/>
          <ac:graphicFrameMkLst>
            <pc:docMk/>
            <pc:sldMk cId="2764449835" sldId="335"/>
            <ac:graphicFrameMk id="5" creationId="{E75E78DE-379D-DB39-AA91-E46B6DE2A355}"/>
          </ac:graphicFrameMkLst>
        </pc:graphicFrameChg>
        <pc:graphicFrameChg chg="add del mod modGraphic">
          <ac:chgData name="김윤석" userId="e4380587-cf43-477b-a754-1f250544103a" providerId="ADAL" clId="{6F3558CD-6F31-4D09-8D30-0AA043644F99}" dt="2024-02-15T07:12:47.749" v="12092" actId="21"/>
          <ac:graphicFrameMkLst>
            <pc:docMk/>
            <pc:sldMk cId="2764449835" sldId="335"/>
            <ac:graphicFrameMk id="10" creationId="{3610D09D-6D87-4045-9587-4D69B46C23F0}"/>
          </ac:graphicFrameMkLst>
        </pc:graphicFrameChg>
      </pc:sldChg>
      <pc:sldChg chg="addSp modSp add mod">
        <pc:chgData name="김윤석" userId="e4380587-cf43-477b-a754-1f250544103a" providerId="ADAL" clId="{6F3558CD-6F31-4D09-8D30-0AA043644F99}" dt="2024-02-15T07:12:52.092" v="12094" actId="1076"/>
        <pc:sldMkLst>
          <pc:docMk/>
          <pc:sldMk cId="1353158502" sldId="336"/>
        </pc:sldMkLst>
        <pc:spChg chg="mod">
          <ac:chgData name="김윤석" userId="e4380587-cf43-477b-a754-1f250544103a" providerId="ADAL" clId="{6F3558CD-6F31-4D09-8D30-0AA043644F99}" dt="2024-02-15T07:10:46.181" v="12001"/>
          <ac:spMkLst>
            <pc:docMk/>
            <pc:sldMk cId="1353158502" sldId="336"/>
            <ac:spMk id="2" creationId="{42C74330-426B-E037-D671-0654B9354A71}"/>
          </ac:spMkLst>
        </pc:spChg>
        <pc:spChg chg="mod">
          <ac:chgData name="김윤석" userId="e4380587-cf43-477b-a754-1f250544103a" providerId="ADAL" clId="{6F3558CD-6F31-4D09-8D30-0AA043644F99}" dt="2024-02-15T07:08:03.728" v="11202"/>
          <ac:spMkLst>
            <pc:docMk/>
            <pc:sldMk cId="1353158502" sldId="336"/>
            <ac:spMk id="8" creationId="{C0CA4E2E-B005-4358-AD96-0651474C3765}"/>
          </ac:spMkLst>
        </pc:spChg>
        <pc:spChg chg="mod">
          <ac:chgData name="김윤석" userId="e4380587-cf43-477b-a754-1f250544103a" providerId="ADAL" clId="{6F3558CD-6F31-4D09-8D30-0AA043644F99}" dt="2024-02-15T07:08:42.835" v="11423" actId="14100"/>
          <ac:spMkLst>
            <pc:docMk/>
            <pc:sldMk cId="1353158502" sldId="336"/>
            <ac:spMk id="15" creationId="{32F0FA46-1960-5D83-09CF-2E01803B80FA}"/>
          </ac:spMkLst>
        </pc:spChg>
        <pc:graphicFrameChg chg="add mod">
          <ac:chgData name="김윤석" userId="e4380587-cf43-477b-a754-1f250544103a" providerId="ADAL" clId="{6F3558CD-6F31-4D09-8D30-0AA043644F99}" dt="2024-02-15T07:12:52.092" v="12094" actId="1076"/>
          <ac:graphicFrameMkLst>
            <pc:docMk/>
            <pc:sldMk cId="1353158502" sldId="336"/>
            <ac:graphicFrameMk id="10" creationId="{3610D09D-6D87-4045-9587-4D69B46C23F0}"/>
          </ac:graphicFrameMkLst>
        </pc:graphicFrameChg>
      </pc:sldChg>
      <pc:sldChg chg="addSp delSp modSp add mod">
        <pc:chgData name="김윤석" userId="e4380587-cf43-477b-a754-1f250544103a" providerId="ADAL" clId="{6F3558CD-6F31-4D09-8D30-0AA043644F99}" dt="2024-02-15T07:17:14.623" v="12378"/>
        <pc:sldMkLst>
          <pc:docMk/>
          <pc:sldMk cId="421270463" sldId="337"/>
        </pc:sldMkLst>
        <pc:spChg chg="mod">
          <ac:chgData name="김윤석" userId="e4380587-cf43-477b-a754-1f250544103a" providerId="ADAL" clId="{6F3558CD-6F31-4D09-8D30-0AA043644F99}" dt="2024-02-15T07:14:01.791" v="12293"/>
          <ac:spMkLst>
            <pc:docMk/>
            <pc:sldMk cId="421270463" sldId="337"/>
            <ac:spMk id="2" creationId="{13305496-0465-10BD-3957-6FD4D79F7072}"/>
          </ac:spMkLst>
        </pc:spChg>
        <pc:spChg chg="mod">
          <ac:chgData name="김윤석" userId="e4380587-cf43-477b-a754-1f250544103a" providerId="ADAL" clId="{6F3558CD-6F31-4D09-8D30-0AA043644F99}" dt="2024-02-15T07:13:32.101" v="12141" actId="20577"/>
          <ac:spMkLst>
            <pc:docMk/>
            <pc:sldMk cId="421270463" sldId="337"/>
            <ac:spMk id="8" creationId="{ACA2CCE8-44AD-E74A-B49A-3EA5DBC870AA}"/>
          </ac:spMkLst>
        </pc:spChg>
        <pc:spChg chg="mod">
          <ac:chgData name="김윤석" userId="e4380587-cf43-477b-a754-1f250544103a" providerId="ADAL" clId="{6F3558CD-6F31-4D09-8D30-0AA043644F99}" dt="2024-02-15T07:14:30.394" v="12297" actId="14100"/>
          <ac:spMkLst>
            <pc:docMk/>
            <pc:sldMk cId="421270463" sldId="337"/>
            <ac:spMk id="15" creationId="{78A20DE1-D404-025D-C326-ABB9CDFD1501}"/>
          </ac:spMkLst>
        </pc:spChg>
        <pc:graphicFrameChg chg="add mod modGraphic">
          <ac:chgData name="김윤석" userId="e4380587-cf43-477b-a754-1f250544103a" providerId="ADAL" clId="{6F3558CD-6F31-4D09-8D30-0AA043644F99}" dt="2024-02-15T07:17:14.623" v="12378"/>
          <ac:graphicFrameMkLst>
            <pc:docMk/>
            <pc:sldMk cId="421270463" sldId="337"/>
            <ac:graphicFrameMk id="5" creationId="{91DE7741-F06F-FB2A-589D-40751F60574D}"/>
          </ac:graphicFrameMkLst>
        </pc:graphicFrameChg>
        <pc:graphicFrameChg chg="del">
          <ac:chgData name="김윤석" userId="e4380587-cf43-477b-a754-1f250544103a" providerId="ADAL" clId="{6F3558CD-6F31-4D09-8D30-0AA043644F99}" dt="2024-02-15T07:14:07.161" v="12295" actId="478"/>
          <ac:graphicFrameMkLst>
            <pc:docMk/>
            <pc:sldMk cId="421270463" sldId="337"/>
            <ac:graphicFrameMk id="10" creationId="{2641B1F0-0D8E-F2EB-7809-8DA1E11587EE}"/>
          </ac:graphicFrameMkLst>
        </pc:graphicFrameChg>
      </pc:sldChg>
    </pc:docChg>
  </pc:docChgLst>
  <pc:docChgLst>
    <pc:chgData name="김윤석" userId="e4380587-cf43-477b-a754-1f250544103a" providerId="ADAL" clId="{04D8653D-8126-4B79-A716-3AF9D8AB0257}"/>
    <pc:docChg chg="undo custSel delSld modSld">
      <pc:chgData name="김윤석" userId="e4380587-cf43-477b-a754-1f250544103a" providerId="ADAL" clId="{04D8653D-8126-4B79-A716-3AF9D8AB0257}" dt="2023-10-03T12:53:10.078" v="271"/>
      <pc:docMkLst>
        <pc:docMk/>
      </pc:docMkLst>
      <pc:sldChg chg="modSp mod">
        <pc:chgData name="김윤석" userId="e4380587-cf43-477b-a754-1f250544103a" providerId="ADAL" clId="{04D8653D-8126-4B79-A716-3AF9D8AB0257}" dt="2023-10-03T12:53:10.078" v="271"/>
        <pc:sldMkLst>
          <pc:docMk/>
          <pc:sldMk cId="3929628333" sldId="271"/>
        </pc:sldMkLst>
        <pc:spChg chg="mod">
          <ac:chgData name="김윤석" userId="e4380587-cf43-477b-a754-1f250544103a" providerId="ADAL" clId="{04D8653D-8126-4B79-A716-3AF9D8AB0257}" dt="2023-10-03T12:53:10.078" v="271"/>
          <ac:spMkLst>
            <pc:docMk/>
            <pc:sldMk cId="3929628333" sldId="271"/>
            <ac:spMk id="3" creationId="{5AA25519-9579-CEA3-CD0B-B53091DBEC34}"/>
          </ac:spMkLst>
        </pc:spChg>
        <pc:spChg chg="mod">
          <ac:chgData name="김윤석" userId="e4380587-cf43-477b-a754-1f250544103a" providerId="ADAL" clId="{04D8653D-8126-4B79-A716-3AF9D8AB0257}" dt="2023-10-03T12:48:26.235" v="77" actId="20577"/>
          <ac:spMkLst>
            <pc:docMk/>
            <pc:sldMk cId="3929628333" sldId="271"/>
            <ac:spMk id="5" creationId="{B6956878-ABEC-AF9A-D2CE-3CA826B6E387}"/>
          </ac:spMkLst>
        </pc:spChg>
        <pc:spChg chg="mod">
          <ac:chgData name="김윤석" userId="e4380587-cf43-477b-a754-1f250544103a" providerId="ADAL" clId="{04D8653D-8126-4B79-A716-3AF9D8AB0257}" dt="2023-10-03T12:52:05.536" v="251" actId="20577"/>
          <ac:spMkLst>
            <pc:docMk/>
            <pc:sldMk cId="3929628333" sldId="271"/>
            <ac:spMk id="8" creationId="{4876D97F-6BCC-3017-25EB-B3E04A2E1876}"/>
          </ac:spMkLst>
        </pc:spChg>
      </pc:sldChg>
      <pc:sldChg chg="del">
        <pc:chgData name="김윤석" userId="e4380587-cf43-477b-a754-1f250544103a" providerId="ADAL" clId="{04D8653D-8126-4B79-A716-3AF9D8AB0257}" dt="2023-10-03T12:53:00.098" v="252" actId="47"/>
        <pc:sldMkLst>
          <pc:docMk/>
          <pc:sldMk cId="4207314371" sldId="272"/>
        </pc:sldMkLst>
      </pc:sldChg>
    </pc:docChg>
  </pc:docChgLst>
  <pc:docChgLst>
    <pc:chgData name="김윤석" userId="e4380587-cf43-477b-a754-1f250544103a" providerId="ADAL" clId="{FEB802A3-20D0-6E44-9849-F51D75AA4868}"/>
    <pc:docChg chg="undo custSel addSld delSld modSld">
      <pc:chgData name="김윤석" userId="e4380587-cf43-477b-a754-1f250544103a" providerId="ADAL" clId="{FEB802A3-20D0-6E44-9849-F51D75AA4868}" dt="2023-11-07T12:49:14.188" v="4088" actId="20577"/>
      <pc:docMkLst>
        <pc:docMk/>
      </pc:docMkLst>
      <pc:sldChg chg="modSp mod">
        <pc:chgData name="김윤석" userId="e4380587-cf43-477b-a754-1f250544103a" providerId="ADAL" clId="{FEB802A3-20D0-6E44-9849-F51D75AA4868}" dt="2023-11-07T12:48:35.176" v="4079" actId="2710"/>
        <pc:sldMkLst>
          <pc:docMk/>
          <pc:sldMk cId="1122762649" sldId="276"/>
        </pc:sldMkLst>
        <pc:spChg chg="mod">
          <ac:chgData name="김윤석" userId="e4380587-cf43-477b-a754-1f250544103a" providerId="ADAL" clId="{FEB802A3-20D0-6E44-9849-F51D75AA4868}" dt="2023-11-07T12:48:35.176" v="4079" actId="2710"/>
          <ac:spMkLst>
            <pc:docMk/>
            <pc:sldMk cId="1122762649" sldId="276"/>
            <ac:spMk id="8" creationId="{CF54F34F-9F55-7D4D-D21C-73A2B01702C0}"/>
          </ac:spMkLst>
        </pc:spChg>
      </pc:sldChg>
      <pc:sldChg chg="modSp mod">
        <pc:chgData name="김윤석" userId="e4380587-cf43-477b-a754-1f250544103a" providerId="ADAL" clId="{FEB802A3-20D0-6E44-9849-F51D75AA4868}" dt="2023-11-07T12:49:14.188" v="4088" actId="20577"/>
        <pc:sldMkLst>
          <pc:docMk/>
          <pc:sldMk cId="3031788846" sldId="277"/>
        </pc:sldMkLst>
        <pc:spChg chg="mod">
          <ac:chgData name="김윤석" userId="e4380587-cf43-477b-a754-1f250544103a" providerId="ADAL" clId="{FEB802A3-20D0-6E44-9849-F51D75AA4868}" dt="2023-11-07T12:49:14.188" v="4088" actId="20577"/>
          <ac:spMkLst>
            <pc:docMk/>
            <pc:sldMk cId="3031788846" sldId="277"/>
            <ac:spMk id="8" creationId="{C8501EAC-39D2-CA09-720C-EDF7F167A7D4}"/>
          </ac:spMkLst>
        </pc:spChg>
      </pc:sldChg>
      <pc:sldChg chg="modSp mod">
        <pc:chgData name="김윤석" userId="e4380587-cf43-477b-a754-1f250544103a" providerId="ADAL" clId="{FEB802A3-20D0-6E44-9849-F51D75AA4868}" dt="2023-11-07T12:32:01.673" v="3972" actId="20577"/>
        <pc:sldMkLst>
          <pc:docMk/>
          <pc:sldMk cId="2300190374" sldId="295"/>
        </pc:sldMkLst>
        <pc:spChg chg="mod">
          <ac:chgData name="김윤석" userId="e4380587-cf43-477b-a754-1f250544103a" providerId="ADAL" clId="{FEB802A3-20D0-6E44-9849-F51D75AA4868}" dt="2023-11-07T12:32:01.673" v="3972" actId="20577"/>
          <ac:spMkLst>
            <pc:docMk/>
            <pc:sldMk cId="2300190374" sldId="295"/>
            <ac:spMk id="8" creationId="{CF54F34F-9F55-7D4D-D21C-73A2B01702C0}"/>
          </ac:spMkLst>
        </pc:spChg>
      </pc:sldChg>
      <pc:sldChg chg="del">
        <pc:chgData name="김윤석" userId="e4380587-cf43-477b-a754-1f250544103a" providerId="ADAL" clId="{FEB802A3-20D0-6E44-9849-F51D75AA4868}" dt="2023-11-07T11:36:50.682" v="580" actId="2696"/>
        <pc:sldMkLst>
          <pc:docMk/>
          <pc:sldMk cId="736509195" sldId="296"/>
        </pc:sldMkLst>
      </pc:sldChg>
      <pc:sldChg chg="del">
        <pc:chgData name="김윤석" userId="e4380587-cf43-477b-a754-1f250544103a" providerId="ADAL" clId="{FEB802A3-20D0-6E44-9849-F51D75AA4868}" dt="2023-11-07T11:36:54.713" v="583" actId="2696"/>
        <pc:sldMkLst>
          <pc:docMk/>
          <pc:sldMk cId="606038726" sldId="306"/>
        </pc:sldMkLst>
      </pc:sldChg>
      <pc:sldChg chg="del">
        <pc:chgData name="김윤석" userId="e4380587-cf43-477b-a754-1f250544103a" providerId="ADAL" clId="{FEB802A3-20D0-6E44-9849-F51D75AA4868}" dt="2023-11-07T11:36:52.160" v="581" actId="2696"/>
        <pc:sldMkLst>
          <pc:docMk/>
          <pc:sldMk cId="264422268" sldId="310"/>
        </pc:sldMkLst>
      </pc:sldChg>
      <pc:sldChg chg="del">
        <pc:chgData name="김윤석" userId="e4380587-cf43-477b-a754-1f250544103a" providerId="ADAL" clId="{FEB802A3-20D0-6E44-9849-F51D75AA4868}" dt="2023-11-07T11:36:53.871" v="582" actId="2696"/>
        <pc:sldMkLst>
          <pc:docMk/>
          <pc:sldMk cId="795132410" sldId="311"/>
        </pc:sldMkLst>
      </pc:sldChg>
      <pc:sldChg chg="del">
        <pc:chgData name="김윤석" userId="e4380587-cf43-477b-a754-1f250544103a" providerId="ADAL" clId="{FEB802A3-20D0-6E44-9849-F51D75AA4868}" dt="2023-11-07T11:36:56.516" v="584" actId="2696"/>
        <pc:sldMkLst>
          <pc:docMk/>
          <pc:sldMk cId="3438960714" sldId="312"/>
        </pc:sldMkLst>
      </pc:sldChg>
      <pc:sldChg chg="del">
        <pc:chgData name="김윤석" userId="e4380587-cf43-477b-a754-1f250544103a" providerId="ADAL" clId="{FEB802A3-20D0-6E44-9849-F51D75AA4868}" dt="2023-11-07T11:36:57.095" v="585" actId="2696"/>
        <pc:sldMkLst>
          <pc:docMk/>
          <pc:sldMk cId="1575672324" sldId="313"/>
        </pc:sldMkLst>
      </pc:sldChg>
      <pc:sldChg chg="del">
        <pc:chgData name="김윤석" userId="e4380587-cf43-477b-a754-1f250544103a" providerId="ADAL" clId="{FEB802A3-20D0-6E44-9849-F51D75AA4868}" dt="2023-11-07T12:20:32.110" v="2477" actId="2696"/>
        <pc:sldMkLst>
          <pc:docMk/>
          <pc:sldMk cId="1792404510" sldId="314"/>
        </pc:sldMkLst>
      </pc:sldChg>
      <pc:sldChg chg="addSp delSp modSp mod">
        <pc:chgData name="김윤석" userId="e4380587-cf43-477b-a754-1f250544103a" providerId="ADAL" clId="{FEB802A3-20D0-6E44-9849-F51D75AA4868}" dt="2023-11-07T11:32:38.832" v="579"/>
        <pc:sldMkLst>
          <pc:docMk/>
          <pc:sldMk cId="2101680848" sldId="315"/>
        </pc:sldMkLst>
        <pc:spChg chg="del mod">
          <ac:chgData name="김윤석" userId="e4380587-cf43-477b-a754-1f250544103a" providerId="ADAL" clId="{FEB802A3-20D0-6E44-9849-F51D75AA4868}" dt="2023-11-07T11:32:38.391" v="578" actId="478"/>
          <ac:spMkLst>
            <pc:docMk/>
            <pc:sldMk cId="2101680848" sldId="315"/>
            <ac:spMk id="2" creationId="{74C8AD3A-035A-5159-C2CF-7F39B03422BD}"/>
          </ac:spMkLst>
        </pc:spChg>
        <pc:spChg chg="mod">
          <ac:chgData name="김윤석" userId="e4380587-cf43-477b-a754-1f250544103a" providerId="ADAL" clId="{FEB802A3-20D0-6E44-9849-F51D75AA4868}" dt="2023-11-07T11:27:34.831" v="376" actId="20577"/>
          <ac:spMkLst>
            <pc:docMk/>
            <pc:sldMk cId="2101680848" sldId="315"/>
            <ac:spMk id="12" creationId="{545E25CE-F97A-1638-5FFB-61C174AA07AF}"/>
          </ac:spMkLst>
        </pc:spChg>
        <pc:spChg chg="add del mod">
          <ac:chgData name="김윤석" userId="e4380587-cf43-477b-a754-1f250544103a" providerId="ADAL" clId="{FEB802A3-20D0-6E44-9849-F51D75AA4868}" dt="2023-11-07T11:22:23.597" v="2"/>
          <ac:spMkLst>
            <pc:docMk/>
            <pc:sldMk cId="2101680848" sldId="315"/>
            <ac:spMk id="13" creationId="{F47BCA65-482A-C948-38AC-AF893637A4D4}"/>
          </ac:spMkLst>
        </pc:spChg>
        <pc:spChg chg="add del mod">
          <ac:chgData name="김윤석" userId="e4380587-cf43-477b-a754-1f250544103a" providerId="ADAL" clId="{FEB802A3-20D0-6E44-9849-F51D75AA4868}" dt="2023-11-07T11:32:37.452" v="577"/>
          <ac:spMkLst>
            <pc:docMk/>
            <pc:sldMk cId="2101680848" sldId="315"/>
            <ac:spMk id="15" creationId="{CDB5B9FB-9C04-528D-3FBC-0E0326CF5FF6}"/>
          </ac:spMkLst>
        </pc:spChg>
        <pc:spChg chg="add mod">
          <ac:chgData name="김윤석" userId="e4380587-cf43-477b-a754-1f250544103a" providerId="ADAL" clId="{FEB802A3-20D0-6E44-9849-F51D75AA4868}" dt="2023-11-07T11:32:38.832" v="579"/>
          <ac:spMkLst>
            <pc:docMk/>
            <pc:sldMk cId="2101680848" sldId="315"/>
            <ac:spMk id="17" creationId="{A82BBE6A-48D1-0096-E8B1-55B90764D9BD}"/>
          </ac:spMkLst>
        </pc:spChg>
        <pc:graphicFrameChg chg="add del mod">
          <ac:chgData name="김윤석" userId="e4380587-cf43-477b-a754-1f250544103a" providerId="ADAL" clId="{FEB802A3-20D0-6E44-9849-F51D75AA4868}" dt="2023-11-07T11:22:23.597" v="2"/>
          <ac:graphicFrameMkLst>
            <pc:docMk/>
            <pc:sldMk cId="2101680848" sldId="315"/>
            <ac:graphicFrameMk id="4" creationId="{2A159BBC-A212-7674-0C81-5697CE842D4B}"/>
          </ac:graphicFrameMkLst>
        </pc:graphicFrameChg>
        <pc:graphicFrameChg chg="add del mod">
          <ac:chgData name="김윤석" userId="e4380587-cf43-477b-a754-1f250544103a" providerId="ADAL" clId="{FEB802A3-20D0-6E44-9849-F51D75AA4868}" dt="2023-11-07T11:22:23.597" v="2"/>
          <ac:graphicFrameMkLst>
            <pc:docMk/>
            <pc:sldMk cId="2101680848" sldId="315"/>
            <ac:graphicFrameMk id="9" creationId="{4156BF36-F461-798F-34D6-4B2BA77F749D}"/>
          </ac:graphicFrameMkLst>
        </pc:graphicFrameChg>
        <pc:graphicFrameChg chg="add del mod">
          <ac:chgData name="김윤석" userId="e4380587-cf43-477b-a754-1f250544103a" providerId="ADAL" clId="{FEB802A3-20D0-6E44-9849-F51D75AA4868}" dt="2023-11-07T11:22:23.597" v="2"/>
          <ac:graphicFrameMkLst>
            <pc:docMk/>
            <pc:sldMk cId="2101680848" sldId="315"/>
            <ac:graphicFrameMk id="10" creationId="{558A160D-60E3-6A61-3354-84814BCFFE88}"/>
          </ac:graphicFrameMkLst>
        </pc:graphicFrameChg>
        <pc:picChg chg="del">
          <ac:chgData name="김윤석" userId="e4380587-cf43-477b-a754-1f250544103a" providerId="ADAL" clId="{FEB802A3-20D0-6E44-9849-F51D75AA4868}" dt="2023-11-07T11:22:21.253" v="0" actId="478"/>
          <ac:picMkLst>
            <pc:docMk/>
            <pc:sldMk cId="2101680848" sldId="315"/>
            <ac:picMk id="5" creationId="{9F9F484C-D61A-D225-399A-CF71450F1634}"/>
          </ac:picMkLst>
        </pc:picChg>
        <pc:picChg chg="del mod">
          <ac:chgData name="김윤석" userId="e4380587-cf43-477b-a754-1f250544103a" providerId="ADAL" clId="{FEB802A3-20D0-6E44-9849-F51D75AA4868}" dt="2023-11-07T11:32:38.391" v="578" actId="478"/>
          <ac:picMkLst>
            <pc:docMk/>
            <pc:sldMk cId="2101680848" sldId="315"/>
            <ac:picMk id="8" creationId="{D2AFBFA9-1B1E-879D-8614-30DA3E160D6A}"/>
          </ac:picMkLst>
        </pc:picChg>
        <pc:picChg chg="mod">
          <ac:chgData name="김윤석" userId="e4380587-cf43-477b-a754-1f250544103a" providerId="ADAL" clId="{FEB802A3-20D0-6E44-9849-F51D75AA4868}" dt="2023-11-07T11:27:40.862" v="378" actId="1076"/>
          <ac:picMkLst>
            <pc:docMk/>
            <pc:sldMk cId="2101680848" sldId="315"/>
            <ac:picMk id="11" creationId="{1EC3D59C-3737-1F16-8209-9E9D7DE07FA2}"/>
          </ac:picMkLst>
        </pc:picChg>
        <pc:picChg chg="add del mod">
          <ac:chgData name="김윤석" userId="e4380587-cf43-477b-a754-1f250544103a" providerId="ADAL" clId="{FEB802A3-20D0-6E44-9849-F51D75AA4868}" dt="2023-11-07T11:32:37.452" v="577"/>
          <ac:picMkLst>
            <pc:docMk/>
            <pc:sldMk cId="2101680848" sldId="315"/>
            <ac:picMk id="16" creationId="{A8B400A6-2074-0608-299B-113EA8511E54}"/>
          </ac:picMkLst>
        </pc:picChg>
        <pc:picChg chg="add mod">
          <ac:chgData name="김윤석" userId="e4380587-cf43-477b-a754-1f250544103a" providerId="ADAL" clId="{FEB802A3-20D0-6E44-9849-F51D75AA4868}" dt="2023-11-07T11:32:38.832" v="579"/>
          <ac:picMkLst>
            <pc:docMk/>
            <pc:sldMk cId="2101680848" sldId="315"/>
            <ac:picMk id="18" creationId="{8411F26C-0C1F-A8ED-3875-29B309A4CA0D}"/>
          </ac:picMkLst>
        </pc:picChg>
      </pc:sldChg>
      <pc:sldChg chg="addSp delSp modSp add mod">
        <pc:chgData name="김윤석" userId="e4380587-cf43-477b-a754-1f250544103a" providerId="ADAL" clId="{FEB802A3-20D0-6E44-9849-F51D75AA4868}" dt="2023-11-07T11:52:59.661" v="1672" actId="1076"/>
        <pc:sldMkLst>
          <pc:docMk/>
          <pc:sldMk cId="3852999510" sldId="316"/>
        </pc:sldMkLst>
        <pc:spChg chg="mod">
          <ac:chgData name="김윤석" userId="e4380587-cf43-477b-a754-1f250544103a" providerId="ADAL" clId="{FEB802A3-20D0-6E44-9849-F51D75AA4868}" dt="2023-11-07T11:51:51.383" v="1660" actId="20577"/>
          <ac:spMkLst>
            <pc:docMk/>
            <pc:sldMk cId="3852999510" sldId="316"/>
            <ac:spMk id="2" creationId="{74C8AD3A-035A-5159-C2CF-7F39B03422BD}"/>
          </ac:spMkLst>
        </pc:spChg>
        <pc:spChg chg="mod">
          <ac:chgData name="김윤석" userId="e4380587-cf43-477b-a754-1f250544103a" providerId="ADAL" clId="{FEB802A3-20D0-6E44-9849-F51D75AA4868}" dt="2023-11-07T11:52:18.305" v="1666" actId="14100"/>
          <ac:spMkLst>
            <pc:docMk/>
            <pc:sldMk cId="3852999510" sldId="316"/>
            <ac:spMk id="12" creationId="{545E25CE-F97A-1638-5FFB-61C174AA07AF}"/>
          </ac:spMkLst>
        </pc:spChg>
        <pc:spChg chg="mod">
          <ac:chgData name="김윤석" userId="e4380587-cf43-477b-a754-1f250544103a" providerId="ADAL" clId="{FEB802A3-20D0-6E44-9849-F51D75AA4868}" dt="2023-11-07T11:28:17.933" v="394" actId="20577"/>
          <ac:spMkLst>
            <pc:docMk/>
            <pc:sldMk cId="3852999510" sldId="316"/>
            <ac:spMk id="14" creationId="{BA37A31C-0FD4-9548-A6EB-050AEE2C1A16}"/>
          </ac:spMkLst>
        </pc:spChg>
        <pc:picChg chg="add mod">
          <ac:chgData name="김윤석" userId="e4380587-cf43-477b-a754-1f250544103a" providerId="ADAL" clId="{FEB802A3-20D0-6E44-9849-F51D75AA4868}" dt="2023-11-07T11:52:59.661" v="1672" actId="1076"/>
          <ac:picMkLst>
            <pc:docMk/>
            <pc:sldMk cId="3852999510" sldId="316"/>
            <ac:picMk id="4" creationId="{93005CFB-F056-D4F8-20F6-779C313DA1DD}"/>
          </ac:picMkLst>
        </pc:picChg>
        <pc:picChg chg="del mod">
          <ac:chgData name="김윤석" userId="e4380587-cf43-477b-a754-1f250544103a" providerId="ADAL" clId="{FEB802A3-20D0-6E44-9849-F51D75AA4868}" dt="2023-11-07T11:44:11.138" v="788" actId="478"/>
          <ac:picMkLst>
            <pc:docMk/>
            <pc:sldMk cId="3852999510" sldId="316"/>
            <ac:picMk id="8" creationId="{D2AFBFA9-1B1E-879D-8614-30DA3E160D6A}"/>
          </ac:picMkLst>
        </pc:picChg>
        <pc:picChg chg="del">
          <ac:chgData name="김윤석" userId="e4380587-cf43-477b-a754-1f250544103a" providerId="ADAL" clId="{FEB802A3-20D0-6E44-9849-F51D75AA4868}" dt="2023-11-07T11:51:55.774" v="1661" actId="478"/>
          <ac:picMkLst>
            <pc:docMk/>
            <pc:sldMk cId="3852999510" sldId="316"/>
            <ac:picMk id="11" creationId="{1EC3D59C-3737-1F16-8209-9E9D7DE07FA2}"/>
          </ac:picMkLst>
        </pc:picChg>
      </pc:sldChg>
      <pc:sldChg chg="addSp delSp modSp add mod">
        <pc:chgData name="김윤석" userId="e4380587-cf43-477b-a754-1f250544103a" providerId="ADAL" clId="{FEB802A3-20D0-6E44-9849-F51D75AA4868}" dt="2023-11-07T12:19:07.896" v="2476" actId="20577"/>
        <pc:sldMkLst>
          <pc:docMk/>
          <pc:sldMk cId="110271019" sldId="317"/>
        </pc:sldMkLst>
        <pc:spChg chg="mod">
          <ac:chgData name="김윤석" userId="e4380587-cf43-477b-a754-1f250544103a" providerId="ADAL" clId="{FEB802A3-20D0-6E44-9849-F51D75AA4868}" dt="2023-11-07T12:19:07.896" v="2476" actId="20577"/>
          <ac:spMkLst>
            <pc:docMk/>
            <pc:sldMk cId="110271019" sldId="317"/>
            <ac:spMk id="2" creationId="{74C8AD3A-035A-5159-C2CF-7F39B03422BD}"/>
          </ac:spMkLst>
        </pc:spChg>
        <pc:spChg chg="mod">
          <ac:chgData name="김윤석" userId="e4380587-cf43-477b-a754-1f250544103a" providerId="ADAL" clId="{FEB802A3-20D0-6E44-9849-F51D75AA4868}" dt="2023-11-07T12:17:26.245" v="2277" actId="5793"/>
          <ac:spMkLst>
            <pc:docMk/>
            <pc:sldMk cId="110271019" sldId="317"/>
            <ac:spMk id="12" creationId="{545E25CE-F97A-1638-5FFB-61C174AA07AF}"/>
          </ac:spMkLst>
        </pc:spChg>
        <pc:spChg chg="mod">
          <ac:chgData name="김윤석" userId="e4380587-cf43-477b-a754-1f250544103a" providerId="ADAL" clId="{FEB802A3-20D0-6E44-9849-F51D75AA4868}" dt="2023-11-07T12:06:10.132" v="1701" actId="20577"/>
          <ac:spMkLst>
            <pc:docMk/>
            <pc:sldMk cId="110271019" sldId="317"/>
            <ac:spMk id="14" creationId="{BA37A31C-0FD4-9548-A6EB-050AEE2C1A16}"/>
          </ac:spMkLst>
        </pc:spChg>
        <pc:picChg chg="del">
          <ac:chgData name="김윤석" userId="e4380587-cf43-477b-a754-1f250544103a" providerId="ADAL" clId="{FEB802A3-20D0-6E44-9849-F51D75AA4868}" dt="2023-11-07T12:14:56.786" v="2016" actId="478"/>
          <ac:picMkLst>
            <pc:docMk/>
            <pc:sldMk cId="110271019" sldId="317"/>
            <ac:picMk id="4" creationId="{93005CFB-F056-D4F8-20F6-779C313DA1DD}"/>
          </ac:picMkLst>
        </pc:picChg>
        <pc:picChg chg="add mod">
          <ac:chgData name="김윤석" userId="e4380587-cf43-477b-a754-1f250544103a" providerId="ADAL" clId="{FEB802A3-20D0-6E44-9849-F51D75AA4868}" dt="2023-11-07T12:15:05.427" v="2020" actId="1076"/>
          <ac:picMkLst>
            <pc:docMk/>
            <pc:sldMk cId="110271019" sldId="317"/>
            <ac:picMk id="5" creationId="{F7EB37E9-1597-F901-D3C9-C8F2F1C493C6}"/>
          </ac:picMkLst>
        </pc:picChg>
      </pc:sldChg>
    </pc:docChg>
  </pc:docChgLst>
  <pc:docChgLst>
    <pc:chgData name="김윤석" userId="e4380587-cf43-477b-a754-1f250544103a" providerId="ADAL" clId="{181B9C9B-EB95-4409-AFDC-20A416FAB387}"/>
    <pc:docChg chg="custSel addSld delSld modSld">
      <pc:chgData name="김윤석" userId="e4380587-cf43-477b-a754-1f250544103a" providerId="ADAL" clId="{181B9C9B-EB95-4409-AFDC-20A416FAB387}" dt="2023-11-07T09:38:41.133" v="2486" actId="1076"/>
      <pc:docMkLst>
        <pc:docMk/>
      </pc:docMkLst>
      <pc:sldChg chg="modSp mod">
        <pc:chgData name="김윤석" userId="e4380587-cf43-477b-a754-1f250544103a" providerId="ADAL" clId="{181B9C9B-EB95-4409-AFDC-20A416FAB387}" dt="2023-11-07T07:40:46.665" v="363" actId="20577"/>
        <pc:sldMkLst>
          <pc:docMk/>
          <pc:sldMk cId="3929628333" sldId="271"/>
        </pc:sldMkLst>
        <pc:spChg chg="mod">
          <ac:chgData name="김윤석" userId="e4380587-cf43-477b-a754-1f250544103a" providerId="ADAL" clId="{181B9C9B-EB95-4409-AFDC-20A416FAB387}" dt="2023-11-07T07:36:22.049" v="53" actId="20577"/>
          <ac:spMkLst>
            <pc:docMk/>
            <pc:sldMk cId="3929628333" sldId="271"/>
            <ac:spMk id="5" creationId="{B6956878-ABEC-AF9A-D2CE-3CA826B6E387}"/>
          </ac:spMkLst>
        </pc:spChg>
        <pc:spChg chg="mod">
          <ac:chgData name="김윤석" userId="e4380587-cf43-477b-a754-1f250544103a" providerId="ADAL" clId="{181B9C9B-EB95-4409-AFDC-20A416FAB387}" dt="2023-11-07T07:40:46.665" v="363" actId="20577"/>
          <ac:spMkLst>
            <pc:docMk/>
            <pc:sldMk cId="3929628333" sldId="271"/>
            <ac:spMk id="8" creationId="{4876D97F-6BCC-3017-25EB-B3E04A2E1876}"/>
          </ac:spMkLst>
        </pc:spChg>
      </pc:sldChg>
      <pc:sldChg chg="modSp mod">
        <pc:chgData name="김윤석" userId="e4380587-cf43-477b-a754-1f250544103a" providerId="ADAL" clId="{181B9C9B-EB95-4409-AFDC-20A416FAB387}" dt="2023-11-07T08:43:25.319" v="669" actId="20577"/>
        <pc:sldMkLst>
          <pc:docMk/>
          <pc:sldMk cId="3031788846" sldId="277"/>
        </pc:sldMkLst>
        <pc:spChg chg="mod">
          <ac:chgData name="김윤석" userId="e4380587-cf43-477b-a754-1f250544103a" providerId="ADAL" clId="{181B9C9B-EB95-4409-AFDC-20A416FAB387}" dt="2023-11-07T08:43:25.319" v="669" actId="20577"/>
          <ac:spMkLst>
            <pc:docMk/>
            <pc:sldMk cId="3031788846" sldId="277"/>
            <ac:spMk id="8" creationId="{C8501EAC-39D2-CA09-720C-EDF7F167A7D4}"/>
          </ac:spMkLst>
        </pc:spChg>
      </pc:sldChg>
      <pc:sldChg chg="modSp mod">
        <pc:chgData name="김윤석" userId="e4380587-cf43-477b-a754-1f250544103a" providerId="ADAL" clId="{181B9C9B-EB95-4409-AFDC-20A416FAB387}" dt="2023-11-07T08:44:17.505" v="787"/>
        <pc:sldMkLst>
          <pc:docMk/>
          <pc:sldMk cId="2958432206" sldId="299"/>
        </pc:sldMkLst>
        <pc:spChg chg="mod">
          <ac:chgData name="김윤석" userId="e4380587-cf43-477b-a754-1f250544103a" providerId="ADAL" clId="{181B9C9B-EB95-4409-AFDC-20A416FAB387}" dt="2023-11-07T08:44:17.505" v="787"/>
          <ac:spMkLst>
            <pc:docMk/>
            <pc:sldMk cId="2958432206" sldId="299"/>
            <ac:spMk id="8" creationId="{C8501EAC-39D2-CA09-720C-EDF7F167A7D4}"/>
          </ac:spMkLst>
        </pc:spChg>
      </pc:sldChg>
      <pc:sldChg chg="addSp delSp modSp mod">
        <pc:chgData name="김윤석" userId="e4380587-cf43-477b-a754-1f250544103a" providerId="ADAL" clId="{181B9C9B-EB95-4409-AFDC-20A416FAB387}" dt="2023-11-07T08:54:12.799" v="1644"/>
        <pc:sldMkLst>
          <pc:docMk/>
          <pc:sldMk cId="1252508313" sldId="305"/>
        </pc:sldMkLst>
        <pc:spChg chg="mod">
          <ac:chgData name="김윤석" userId="e4380587-cf43-477b-a754-1f250544103a" providerId="ADAL" clId="{181B9C9B-EB95-4409-AFDC-20A416FAB387}" dt="2023-11-07T08:54:12.799" v="1644"/>
          <ac:spMkLst>
            <pc:docMk/>
            <pc:sldMk cId="1252508313" sldId="305"/>
            <ac:spMk id="8" creationId="{CF54F34F-9F55-7D4D-D21C-73A2B01702C0}"/>
          </ac:spMkLst>
        </pc:spChg>
        <pc:spChg chg="mod">
          <ac:chgData name="김윤석" userId="e4380587-cf43-477b-a754-1f250544103a" providerId="ADAL" clId="{181B9C9B-EB95-4409-AFDC-20A416FAB387}" dt="2023-11-07T08:44:42.437" v="801" actId="20577"/>
          <ac:spMkLst>
            <pc:docMk/>
            <pc:sldMk cId="1252508313" sldId="305"/>
            <ac:spMk id="14" creationId="{BA37A31C-0FD4-9548-A6EB-050AEE2C1A16}"/>
          </ac:spMkLst>
        </pc:spChg>
        <pc:picChg chg="del mod">
          <ac:chgData name="김윤석" userId="e4380587-cf43-477b-a754-1f250544103a" providerId="ADAL" clId="{181B9C9B-EB95-4409-AFDC-20A416FAB387}" dt="2023-11-07T08:49:51.799" v="1127" actId="478"/>
          <ac:picMkLst>
            <pc:docMk/>
            <pc:sldMk cId="1252508313" sldId="305"/>
            <ac:picMk id="2" creationId="{3D70687A-CCB0-AE83-A860-2EE028EFC467}"/>
          </ac:picMkLst>
        </pc:picChg>
        <pc:picChg chg="add mod">
          <ac:chgData name="김윤석" userId="e4380587-cf43-477b-a754-1f250544103a" providerId="ADAL" clId="{181B9C9B-EB95-4409-AFDC-20A416FAB387}" dt="2023-11-07T08:50:17.672" v="1134" actId="1076"/>
          <ac:picMkLst>
            <pc:docMk/>
            <pc:sldMk cId="1252508313" sldId="305"/>
            <ac:picMk id="5" creationId="{79502649-8E5B-C53E-9C48-E53739735E77}"/>
          </ac:picMkLst>
        </pc:picChg>
        <pc:picChg chg="add mod">
          <ac:chgData name="김윤석" userId="e4380587-cf43-477b-a754-1f250544103a" providerId="ADAL" clId="{181B9C9B-EB95-4409-AFDC-20A416FAB387}" dt="2023-11-07T08:50:15.936" v="1133" actId="1076"/>
          <ac:picMkLst>
            <pc:docMk/>
            <pc:sldMk cId="1252508313" sldId="305"/>
            <ac:picMk id="10" creationId="{62616B5C-32A4-9891-6EC5-DBF0A301F2F0}"/>
          </ac:picMkLst>
        </pc:picChg>
        <pc:picChg chg="del mod">
          <ac:chgData name="김윤석" userId="e4380587-cf43-477b-a754-1f250544103a" providerId="ADAL" clId="{181B9C9B-EB95-4409-AFDC-20A416FAB387}" dt="2023-11-07T08:49:52.223" v="1129" actId="478"/>
          <ac:picMkLst>
            <pc:docMk/>
            <pc:sldMk cId="1252508313" sldId="305"/>
            <ac:picMk id="1026" creationId="{A56582A3-1CA3-7377-10A9-33E9F96FE853}"/>
          </ac:picMkLst>
        </pc:picChg>
      </pc:sldChg>
      <pc:sldChg chg="addSp delSp modSp mod">
        <pc:chgData name="김윤석" userId="e4380587-cf43-477b-a754-1f250544103a" providerId="ADAL" clId="{181B9C9B-EB95-4409-AFDC-20A416FAB387}" dt="2023-11-07T09:28:45.174" v="2113"/>
        <pc:sldMkLst>
          <pc:docMk/>
          <pc:sldMk cId="4197129487" sldId="308"/>
        </pc:sldMkLst>
        <pc:spChg chg="mod">
          <ac:chgData name="김윤석" userId="e4380587-cf43-477b-a754-1f250544103a" providerId="ADAL" clId="{181B9C9B-EB95-4409-AFDC-20A416FAB387}" dt="2023-11-07T09:00:35.070" v="1862" actId="20577"/>
          <ac:spMkLst>
            <pc:docMk/>
            <pc:sldMk cId="4197129487" sldId="308"/>
            <ac:spMk id="2" creationId="{74C8AD3A-035A-5159-C2CF-7F39B03422BD}"/>
          </ac:spMkLst>
        </pc:spChg>
        <pc:spChg chg="mod">
          <ac:chgData name="김윤석" userId="e4380587-cf43-477b-a754-1f250544103a" providerId="ADAL" clId="{181B9C9B-EB95-4409-AFDC-20A416FAB387}" dt="2023-11-07T09:28:45.174" v="2113"/>
          <ac:spMkLst>
            <pc:docMk/>
            <pc:sldMk cId="4197129487" sldId="308"/>
            <ac:spMk id="12" creationId="{545E25CE-F97A-1638-5FFB-61C174AA07AF}"/>
          </ac:spMkLst>
        </pc:spChg>
        <pc:spChg chg="mod">
          <ac:chgData name="김윤석" userId="e4380587-cf43-477b-a754-1f250544103a" providerId="ADAL" clId="{181B9C9B-EB95-4409-AFDC-20A416FAB387}" dt="2023-11-07T08:51:12.738" v="1175" actId="20577"/>
          <ac:spMkLst>
            <pc:docMk/>
            <pc:sldMk cId="4197129487" sldId="308"/>
            <ac:spMk id="14" creationId="{BA37A31C-0FD4-9548-A6EB-050AEE2C1A16}"/>
          </ac:spMkLst>
        </pc:spChg>
        <pc:picChg chg="add mod">
          <ac:chgData name="김윤석" userId="e4380587-cf43-477b-a754-1f250544103a" providerId="ADAL" clId="{181B9C9B-EB95-4409-AFDC-20A416FAB387}" dt="2023-11-07T09:00:27.680" v="1858" actId="1076"/>
          <ac:picMkLst>
            <pc:docMk/>
            <pc:sldMk cId="4197129487" sldId="308"/>
            <ac:picMk id="5" creationId="{9F9F484C-D61A-D225-399A-CF71450F1634}"/>
          </ac:picMkLst>
        </pc:picChg>
        <pc:picChg chg="del">
          <ac:chgData name="김윤석" userId="e4380587-cf43-477b-a754-1f250544103a" providerId="ADAL" clId="{181B9C9B-EB95-4409-AFDC-20A416FAB387}" dt="2023-11-07T08:58:18.912" v="1761" actId="478"/>
          <ac:picMkLst>
            <pc:docMk/>
            <pc:sldMk cId="4197129487" sldId="308"/>
            <ac:picMk id="8" creationId="{C31A23C7-AE4A-03E6-F240-83E0FE39748B}"/>
          </ac:picMkLst>
        </pc:picChg>
        <pc:picChg chg="add mod">
          <ac:chgData name="김윤석" userId="e4380587-cf43-477b-a754-1f250544103a" providerId="ADAL" clId="{181B9C9B-EB95-4409-AFDC-20A416FAB387}" dt="2023-11-07T09:00:49.738" v="1866" actId="1038"/>
          <ac:picMkLst>
            <pc:docMk/>
            <pc:sldMk cId="4197129487" sldId="308"/>
            <ac:picMk id="10" creationId="{9F340881-0BCE-E0F7-AFF4-B680E6D4F5A8}"/>
          </ac:picMkLst>
        </pc:picChg>
        <pc:picChg chg="add mod">
          <ac:chgData name="김윤석" userId="e4380587-cf43-477b-a754-1f250544103a" providerId="ADAL" clId="{181B9C9B-EB95-4409-AFDC-20A416FAB387}" dt="2023-11-07T09:01:17.015" v="1878" actId="1076"/>
          <ac:picMkLst>
            <pc:docMk/>
            <pc:sldMk cId="4197129487" sldId="308"/>
            <ac:picMk id="13" creationId="{21D75B4A-36EB-0E89-FE63-47CE649F644A}"/>
          </ac:picMkLst>
        </pc:picChg>
      </pc:sldChg>
      <pc:sldChg chg="del">
        <pc:chgData name="김윤석" userId="e4380587-cf43-477b-a754-1f250544103a" providerId="ADAL" clId="{181B9C9B-EB95-4409-AFDC-20A416FAB387}" dt="2023-11-07T08:50:26.101" v="1135" actId="47"/>
        <pc:sldMkLst>
          <pc:docMk/>
          <pc:sldMk cId="1227598069" sldId="309"/>
        </pc:sldMkLst>
      </pc:sldChg>
      <pc:sldChg chg="addSp delSp modSp add mod">
        <pc:chgData name="김윤석" userId="e4380587-cf43-477b-a754-1f250544103a" providerId="ADAL" clId="{181B9C9B-EB95-4409-AFDC-20A416FAB387}" dt="2023-11-07T09:38:41.133" v="2486" actId="1076"/>
        <pc:sldMkLst>
          <pc:docMk/>
          <pc:sldMk cId="2101680848" sldId="315"/>
        </pc:sldMkLst>
        <pc:spChg chg="mod">
          <ac:chgData name="김윤석" userId="e4380587-cf43-477b-a754-1f250544103a" providerId="ADAL" clId="{181B9C9B-EB95-4409-AFDC-20A416FAB387}" dt="2023-11-07T09:33:53.350" v="2477" actId="20577"/>
          <ac:spMkLst>
            <pc:docMk/>
            <pc:sldMk cId="2101680848" sldId="315"/>
            <ac:spMk id="2" creationId="{74C8AD3A-035A-5159-C2CF-7F39B03422BD}"/>
          </ac:spMkLst>
        </pc:spChg>
        <pc:spChg chg="mod">
          <ac:chgData name="김윤석" userId="e4380587-cf43-477b-a754-1f250544103a" providerId="ADAL" clId="{181B9C9B-EB95-4409-AFDC-20A416FAB387}" dt="2023-11-07T09:29:46.304" v="2134" actId="20577"/>
          <ac:spMkLst>
            <pc:docMk/>
            <pc:sldMk cId="2101680848" sldId="315"/>
            <ac:spMk id="14" creationId="{BA37A31C-0FD4-9548-A6EB-050AEE2C1A16}"/>
          </ac:spMkLst>
        </pc:spChg>
        <pc:picChg chg="add mod">
          <ac:chgData name="김윤석" userId="e4380587-cf43-477b-a754-1f250544103a" providerId="ADAL" clId="{181B9C9B-EB95-4409-AFDC-20A416FAB387}" dt="2023-11-07T09:35:35.507" v="2483" actId="1076"/>
          <ac:picMkLst>
            <pc:docMk/>
            <pc:sldMk cId="2101680848" sldId="315"/>
            <ac:picMk id="8" creationId="{D2AFBFA9-1B1E-879D-8614-30DA3E160D6A}"/>
          </ac:picMkLst>
        </pc:picChg>
        <pc:picChg chg="del">
          <ac:chgData name="김윤석" userId="e4380587-cf43-477b-a754-1f250544103a" providerId="ADAL" clId="{181B9C9B-EB95-4409-AFDC-20A416FAB387}" dt="2023-11-07T09:35:20.899" v="2478" actId="478"/>
          <ac:picMkLst>
            <pc:docMk/>
            <pc:sldMk cId="2101680848" sldId="315"/>
            <ac:picMk id="10" creationId="{9F340881-0BCE-E0F7-AFF4-B680E6D4F5A8}"/>
          </ac:picMkLst>
        </pc:picChg>
        <pc:picChg chg="add mod">
          <ac:chgData name="김윤석" userId="e4380587-cf43-477b-a754-1f250544103a" providerId="ADAL" clId="{181B9C9B-EB95-4409-AFDC-20A416FAB387}" dt="2023-11-07T09:38:41.133" v="2486" actId="1076"/>
          <ac:picMkLst>
            <pc:docMk/>
            <pc:sldMk cId="2101680848" sldId="315"/>
            <ac:picMk id="11" creationId="{1EC3D59C-3737-1F16-8209-9E9D7DE07FA2}"/>
          </ac:picMkLst>
        </pc:picChg>
        <pc:picChg chg="del">
          <ac:chgData name="김윤석" userId="e4380587-cf43-477b-a754-1f250544103a" providerId="ADAL" clId="{181B9C9B-EB95-4409-AFDC-20A416FAB387}" dt="2023-11-07T09:38:36.815" v="2484" actId="478"/>
          <ac:picMkLst>
            <pc:docMk/>
            <pc:sldMk cId="2101680848" sldId="315"/>
            <ac:picMk id="13" creationId="{21D75B4A-36EB-0E89-FE63-47CE649F644A}"/>
          </ac:picMkLst>
        </pc:picChg>
      </pc:sldChg>
    </pc:docChg>
  </pc:docChgLst>
  <pc:docChgLst>
    <pc:chgData name="이태헌" userId="da1fb6cb-182b-434b-8f1a-2e329389b506" providerId="ADAL" clId="{D868DAF0-0676-46F5-9FF2-4B4B4ECACE0A}"/>
    <pc:docChg chg="undo custSel addSld delSld modSld sldOrd">
      <pc:chgData name="이태헌" userId="da1fb6cb-182b-434b-8f1a-2e329389b506" providerId="ADAL" clId="{D868DAF0-0676-46F5-9FF2-4B4B4ECACE0A}" dt="2023-09-25T09:46:20.154" v="1553" actId="1035"/>
      <pc:docMkLst>
        <pc:docMk/>
      </pc:docMkLst>
      <pc:sldChg chg="del">
        <pc:chgData name="이태헌" userId="da1fb6cb-182b-434b-8f1a-2e329389b506" providerId="ADAL" clId="{D868DAF0-0676-46F5-9FF2-4B4B4ECACE0A}" dt="2023-09-25T09:11:15.799" v="368" actId="47"/>
        <pc:sldMkLst>
          <pc:docMk/>
          <pc:sldMk cId="272497175" sldId="264"/>
        </pc:sldMkLst>
      </pc:sldChg>
      <pc:sldChg chg="addSp delSp modSp mod">
        <pc:chgData name="이태헌" userId="da1fb6cb-182b-434b-8f1a-2e329389b506" providerId="ADAL" clId="{D868DAF0-0676-46F5-9FF2-4B4B4ECACE0A}" dt="2023-09-25T09:13:08.777" v="410" actId="1076"/>
        <pc:sldMkLst>
          <pc:docMk/>
          <pc:sldMk cId="2915345313" sldId="265"/>
        </pc:sldMkLst>
        <pc:spChg chg="add mod">
          <ac:chgData name="이태헌" userId="da1fb6cb-182b-434b-8f1a-2e329389b506" providerId="ADAL" clId="{D868DAF0-0676-46F5-9FF2-4B4B4ECACE0A}" dt="2023-09-25T09:12:40.964" v="376" actId="2085"/>
          <ac:spMkLst>
            <pc:docMk/>
            <pc:sldMk cId="2915345313" sldId="265"/>
            <ac:spMk id="2" creationId="{E4E7BB20-95BC-6D5E-451C-97BDB5F96093}"/>
          </ac:spMkLst>
        </pc:spChg>
        <pc:spChg chg="mod">
          <ac:chgData name="이태헌" userId="da1fb6cb-182b-434b-8f1a-2e329389b506" providerId="ADAL" clId="{D868DAF0-0676-46F5-9FF2-4B4B4ECACE0A}" dt="2023-09-25T09:13:08.777" v="410" actId="1076"/>
          <ac:spMkLst>
            <pc:docMk/>
            <pc:sldMk cId="2915345313" sldId="265"/>
            <ac:spMk id="229" creationId="{82E972E3-5A9F-5EC8-8519-037C335D1561}"/>
          </ac:spMkLst>
        </pc:spChg>
        <pc:spChg chg="del mod">
          <ac:chgData name="이태헌" userId="da1fb6cb-182b-434b-8f1a-2e329389b506" providerId="ADAL" clId="{D868DAF0-0676-46F5-9FF2-4B4B4ECACE0A}" dt="2023-09-25T09:12:47.523" v="378" actId="478"/>
          <ac:spMkLst>
            <pc:docMk/>
            <pc:sldMk cId="2915345313" sldId="265"/>
            <ac:spMk id="230" creationId="{99BAEDBE-12FD-5EE1-9883-1EEE1DBAB417}"/>
          </ac:spMkLst>
        </pc:spChg>
        <pc:picChg chg="del">
          <ac:chgData name="이태헌" userId="da1fb6cb-182b-434b-8f1a-2e329389b506" providerId="ADAL" clId="{D868DAF0-0676-46F5-9FF2-4B4B4ECACE0A}" dt="2023-09-25T09:12:19.685" v="373" actId="478"/>
          <ac:picMkLst>
            <pc:docMk/>
            <pc:sldMk cId="2915345313" sldId="265"/>
            <ac:picMk id="226" creationId="{E9F710E5-3FCD-3534-52F4-43CAFFA8561F}"/>
          </ac:picMkLst>
        </pc:picChg>
      </pc:sldChg>
      <pc:sldChg chg="del">
        <pc:chgData name="이태헌" userId="da1fb6cb-182b-434b-8f1a-2e329389b506" providerId="ADAL" clId="{D868DAF0-0676-46F5-9FF2-4B4B4ECACE0A}" dt="2023-09-25T09:12:05.828" v="372" actId="47"/>
        <pc:sldMkLst>
          <pc:docMk/>
          <pc:sldMk cId="246960982" sldId="268"/>
        </pc:sldMkLst>
      </pc:sldChg>
      <pc:sldChg chg="del">
        <pc:chgData name="이태헌" userId="da1fb6cb-182b-434b-8f1a-2e329389b506" providerId="ADAL" clId="{D868DAF0-0676-46F5-9FF2-4B4B4ECACE0A}" dt="2023-09-25T09:11:16.710" v="369" actId="47"/>
        <pc:sldMkLst>
          <pc:docMk/>
          <pc:sldMk cId="4107778872" sldId="270"/>
        </pc:sldMkLst>
      </pc:sldChg>
      <pc:sldChg chg="addSp delSp modSp mod">
        <pc:chgData name="이태헌" userId="da1fb6cb-182b-434b-8f1a-2e329389b506" providerId="ADAL" clId="{D868DAF0-0676-46F5-9FF2-4B4B4ECACE0A}" dt="2023-09-25T09:46:20.154" v="1553" actId="1035"/>
        <pc:sldMkLst>
          <pc:docMk/>
          <pc:sldMk cId="3929628333" sldId="271"/>
        </pc:sldMkLst>
        <pc:spChg chg="add mod">
          <ac:chgData name="이태헌" userId="da1fb6cb-182b-434b-8f1a-2e329389b506" providerId="ADAL" clId="{D868DAF0-0676-46F5-9FF2-4B4B4ECACE0A}" dt="2023-09-25T08:10:46.305" v="2" actId="2085"/>
          <ac:spMkLst>
            <pc:docMk/>
            <pc:sldMk cId="3929628333" sldId="271"/>
            <ac:spMk id="2" creationId="{0E1CA90F-8034-AD87-A44F-F13DAF7DB586}"/>
          </ac:spMkLst>
        </pc:spChg>
        <pc:spChg chg="add mod">
          <ac:chgData name="이태헌" userId="da1fb6cb-182b-434b-8f1a-2e329389b506" providerId="ADAL" clId="{D868DAF0-0676-46F5-9FF2-4B4B4ECACE0A}" dt="2023-09-25T09:46:20.154" v="1553" actId="1035"/>
          <ac:spMkLst>
            <pc:docMk/>
            <pc:sldMk cId="3929628333" sldId="271"/>
            <ac:spMk id="3" creationId="{5AA25519-9579-CEA3-CD0B-B53091DBEC34}"/>
          </ac:spMkLst>
        </pc:spChg>
        <pc:spChg chg="add del mod">
          <ac:chgData name="이태헌" userId="da1fb6cb-182b-434b-8f1a-2e329389b506" providerId="ADAL" clId="{D868DAF0-0676-46F5-9FF2-4B4B4ECACE0A}" dt="2023-09-25T08:55:17.723" v="315"/>
          <ac:spMkLst>
            <pc:docMk/>
            <pc:sldMk cId="3929628333" sldId="271"/>
            <ac:spMk id="4" creationId="{761DF10B-E041-2ED2-1BB9-3784A8657108}"/>
          </ac:spMkLst>
        </pc:spChg>
        <pc:spChg chg="mod">
          <ac:chgData name="이태헌" userId="da1fb6cb-182b-434b-8f1a-2e329389b506" providerId="ADAL" clId="{D868DAF0-0676-46F5-9FF2-4B4B4ECACE0A}" dt="2023-09-25T09:45:37.481" v="1406" actId="113"/>
          <ac:spMkLst>
            <pc:docMk/>
            <pc:sldMk cId="3929628333" sldId="271"/>
            <ac:spMk id="5" creationId="{B6956878-ABEC-AF9A-D2CE-3CA826B6E387}"/>
          </ac:spMkLst>
        </pc:spChg>
        <pc:spChg chg="mod">
          <ac:chgData name="이태헌" userId="da1fb6cb-182b-434b-8f1a-2e329389b506" providerId="ADAL" clId="{D868DAF0-0676-46F5-9FF2-4B4B4ECACE0A}" dt="2023-09-25T09:46:19.065" v="1551" actId="1035"/>
          <ac:spMkLst>
            <pc:docMk/>
            <pc:sldMk cId="3929628333" sldId="271"/>
            <ac:spMk id="6" creationId="{B1BEB93D-E860-DD72-63D2-BA2ACD126D65}"/>
          </ac:spMkLst>
        </pc:spChg>
        <pc:spChg chg="add mod">
          <ac:chgData name="이태헌" userId="da1fb6cb-182b-434b-8f1a-2e329389b506" providerId="ADAL" clId="{D868DAF0-0676-46F5-9FF2-4B4B4ECACE0A}" dt="2023-09-25T08:55:15.046" v="313" actId="14100"/>
          <ac:spMkLst>
            <pc:docMk/>
            <pc:sldMk cId="3929628333" sldId="271"/>
            <ac:spMk id="8" creationId="{4876D97F-6BCC-3017-25EB-B3E04A2E1876}"/>
          </ac:spMkLst>
        </pc:spChg>
      </pc:sldChg>
      <pc:sldChg chg="addSp delSp modSp add del mod setBg">
        <pc:chgData name="이태헌" userId="da1fb6cb-182b-434b-8f1a-2e329389b506" providerId="ADAL" clId="{D868DAF0-0676-46F5-9FF2-4B4B4ECACE0A}" dt="2023-09-25T09:40:21.586" v="1404" actId="207"/>
        <pc:sldMkLst>
          <pc:docMk/>
          <pc:sldMk cId="4207314371" sldId="272"/>
        </pc:sldMkLst>
        <pc:spChg chg="add mod">
          <ac:chgData name="이태헌" userId="da1fb6cb-182b-434b-8f1a-2e329389b506" providerId="ADAL" clId="{D868DAF0-0676-46F5-9FF2-4B4B4ECACE0A}" dt="2023-09-25T09:40:21.586" v="1404" actId="207"/>
          <ac:spMkLst>
            <pc:docMk/>
            <pc:sldMk cId="4207314371" sldId="272"/>
            <ac:spMk id="2" creationId="{540D6455-A577-36DF-EE92-8C2AD214F5A9}"/>
          </ac:spMkLst>
        </pc:spChg>
        <pc:spChg chg="add del mod">
          <ac:chgData name="이태헌" userId="da1fb6cb-182b-434b-8f1a-2e329389b506" providerId="ADAL" clId="{D868DAF0-0676-46F5-9FF2-4B4B4ECACE0A}" dt="2023-09-25T09:10:21.615" v="321" actId="478"/>
          <ac:spMkLst>
            <pc:docMk/>
            <pc:sldMk cId="4207314371" sldId="272"/>
            <ac:spMk id="2" creationId="{55B8472A-47FF-C882-28CB-C695CA30999C}"/>
          </ac:spMkLst>
        </pc:spChg>
        <pc:spChg chg="mod">
          <ac:chgData name="이태헌" userId="da1fb6cb-182b-434b-8f1a-2e329389b506" providerId="ADAL" clId="{D868DAF0-0676-46F5-9FF2-4B4B4ECACE0A}" dt="2023-09-25T09:10:41.263" v="366" actId="207"/>
          <ac:spMkLst>
            <pc:docMk/>
            <pc:sldMk cId="4207314371" sldId="272"/>
            <ac:spMk id="8" creationId="{BC5F8E78-68AC-B048-5336-EE835D4169E6}"/>
          </ac:spMkLst>
        </pc:spChg>
        <pc:spChg chg="del">
          <ac:chgData name="이태헌" userId="da1fb6cb-182b-434b-8f1a-2e329389b506" providerId="ADAL" clId="{D868DAF0-0676-46F5-9FF2-4B4B4ECACE0A}" dt="2023-09-25T09:10:24.842" v="322" actId="478"/>
          <ac:spMkLst>
            <pc:docMk/>
            <pc:sldMk cId="4207314371" sldId="272"/>
            <ac:spMk id="19" creationId="{3D258E78-E0A3-AE12-64E5-C4481F9EEFE4}"/>
          </ac:spMkLst>
        </pc:spChg>
      </pc:sldChg>
      <pc:sldChg chg="del">
        <pc:chgData name="이태헌" userId="da1fb6cb-182b-434b-8f1a-2e329389b506" providerId="ADAL" clId="{D868DAF0-0676-46F5-9FF2-4B4B4ECACE0A}" dt="2023-09-25T09:11:14.896" v="367" actId="47"/>
        <pc:sldMkLst>
          <pc:docMk/>
          <pc:sldMk cId="1867445370" sldId="273"/>
        </pc:sldMkLst>
      </pc:sldChg>
      <pc:sldChg chg="del">
        <pc:chgData name="이태헌" userId="da1fb6cb-182b-434b-8f1a-2e329389b506" providerId="ADAL" clId="{D868DAF0-0676-46F5-9FF2-4B4B4ECACE0A}" dt="2023-09-25T09:09:43.183" v="316" actId="47"/>
        <pc:sldMkLst>
          <pc:docMk/>
          <pc:sldMk cId="396970646" sldId="275"/>
        </pc:sldMkLst>
      </pc:sldChg>
      <pc:sldChg chg="addSp delSp modSp mod ord">
        <pc:chgData name="이태헌" userId="da1fb6cb-182b-434b-8f1a-2e329389b506" providerId="ADAL" clId="{D868DAF0-0676-46F5-9FF2-4B4B4ECACE0A}" dt="2023-09-25T09:34:35.540" v="865" actId="403"/>
        <pc:sldMkLst>
          <pc:docMk/>
          <pc:sldMk cId="1122762649" sldId="276"/>
        </pc:sldMkLst>
        <pc:spChg chg="del">
          <ac:chgData name="이태헌" userId="da1fb6cb-182b-434b-8f1a-2e329389b506" providerId="ADAL" clId="{D868DAF0-0676-46F5-9FF2-4B4B4ECACE0A}" dt="2023-09-25T09:29:01.840" v="438" actId="478"/>
          <ac:spMkLst>
            <pc:docMk/>
            <pc:sldMk cId="1122762649" sldId="276"/>
            <ac:spMk id="2" creationId="{B3BB2C81-2C36-BFAF-F8BF-91BC4B766C18}"/>
          </ac:spMkLst>
        </pc:spChg>
        <pc:spChg chg="del mod">
          <ac:chgData name="이태헌" userId="da1fb6cb-182b-434b-8f1a-2e329389b506" providerId="ADAL" clId="{D868DAF0-0676-46F5-9FF2-4B4B4ECACE0A}" dt="2023-09-25T09:30:08.061" v="499" actId="478"/>
          <ac:spMkLst>
            <pc:docMk/>
            <pc:sldMk cId="1122762649" sldId="276"/>
            <ac:spMk id="4" creationId="{B8326A7D-F71C-ED1C-CBFD-93F557654D2A}"/>
          </ac:spMkLst>
        </pc:spChg>
        <pc:spChg chg="mod">
          <ac:chgData name="이태헌" userId="da1fb6cb-182b-434b-8f1a-2e329389b506" providerId="ADAL" clId="{D868DAF0-0676-46F5-9FF2-4B4B4ECACE0A}" dt="2023-09-25T09:31:40.695" v="654" actId="1036"/>
          <ac:spMkLst>
            <pc:docMk/>
            <pc:sldMk cId="1122762649" sldId="276"/>
            <ac:spMk id="5" creationId="{3251639B-29EB-6E9D-733B-6F917838F571}"/>
          </ac:spMkLst>
        </pc:spChg>
        <pc:spChg chg="add mod">
          <ac:chgData name="이태헌" userId="da1fb6cb-182b-434b-8f1a-2e329389b506" providerId="ADAL" clId="{D868DAF0-0676-46F5-9FF2-4B4B4ECACE0A}" dt="2023-09-25T09:14:52.653" v="426" actId="1076"/>
          <ac:spMkLst>
            <pc:docMk/>
            <pc:sldMk cId="1122762649" sldId="276"/>
            <ac:spMk id="7" creationId="{35C5AECF-4B7C-8023-9FB7-84C2CB8AD95D}"/>
          </ac:spMkLst>
        </pc:spChg>
        <pc:spChg chg="add mod">
          <ac:chgData name="이태헌" userId="da1fb6cb-182b-434b-8f1a-2e329389b506" providerId="ADAL" clId="{D868DAF0-0676-46F5-9FF2-4B4B4ECACE0A}" dt="2023-09-25T09:31:43.451" v="658" actId="1035"/>
          <ac:spMkLst>
            <pc:docMk/>
            <pc:sldMk cId="1122762649" sldId="276"/>
            <ac:spMk id="8" creationId="{CF54F34F-9F55-7D4D-D21C-73A2B01702C0}"/>
          </ac:spMkLst>
        </pc:spChg>
        <pc:spChg chg="del">
          <ac:chgData name="이태헌" userId="da1fb6cb-182b-434b-8f1a-2e329389b506" providerId="ADAL" clId="{D868DAF0-0676-46F5-9FF2-4B4B4ECACE0A}" dt="2023-09-25T09:28:58.700" v="435" actId="478"/>
          <ac:spMkLst>
            <pc:docMk/>
            <pc:sldMk cId="1122762649" sldId="276"/>
            <ac:spMk id="9" creationId="{5CC9E76E-8EE8-7CCC-512E-560C10F30FD6}"/>
          </ac:spMkLst>
        </pc:spChg>
        <pc:spChg chg="del">
          <ac:chgData name="이태헌" userId="da1fb6cb-182b-434b-8f1a-2e329389b506" providerId="ADAL" clId="{D868DAF0-0676-46F5-9FF2-4B4B4ECACE0A}" dt="2023-09-25T09:28:55.729" v="433" actId="478"/>
          <ac:spMkLst>
            <pc:docMk/>
            <pc:sldMk cId="1122762649" sldId="276"/>
            <ac:spMk id="10" creationId="{8440672B-A8EF-ECCB-0200-D3BA1AFF1A40}"/>
          </ac:spMkLst>
        </pc:spChg>
        <pc:spChg chg="add del mod">
          <ac:chgData name="이태헌" userId="da1fb6cb-182b-434b-8f1a-2e329389b506" providerId="ADAL" clId="{D868DAF0-0676-46F5-9FF2-4B4B4ECACE0A}" dt="2023-09-25T09:29:06.567" v="441"/>
          <ac:spMkLst>
            <pc:docMk/>
            <pc:sldMk cId="1122762649" sldId="276"/>
            <ac:spMk id="11" creationId="{8D1D97DF-5977-EF88-936C-4C97CC388E13}"/>
          </ac:spMkLst>
        </pc:spChg>
        <pc:spChg chg="add mod">
          <ac:chgData name="이태헌" userId="da1fb6cb-182b-434b-8f1a-2e329389b506" providerId="ADAL" clId="{D868DAF0-0676-46F5-9FF2-4B4B4ECACE0A}" dt="2023-09-25T09:31:36.030" v="628" actId="14100"/>
          <ac:spMkLst>
            <pc:docMk/>
            <pc:sldMk cId="1122762649" sldId="276"/>
            <ac:spMk id="12" creationId="{545E25CE-F97A-1638-5FFB-61C174AA07AF}"/>
          </ac:spMkLst>
        </pc:spChg>
        <pc:spChg chg="del">
          <ac:chgData name="이태헌" userId="da1fb6cb-182b-434b-8f1a-2e329389b506" providerId="ADAL" clId="{D868DAF0-0676-46F5-9FF2-4B4B4ECACE0A}" dt="2023-09-25T09:29:01.167" v="437" actId="478"/>
          <ac:spMkLst>
            <pc:docMk/>
            <pc:sldMk cId="1122762649" sldId="276"/>
            <ac:spMk id="13" creationId="{356C14DF-3209-6D48-AE52-BD33B68FF16F}"/>
          </ac:spMkLst>
        </pc:spChg>
        <pc:spChg chg="add mod">
          <ac:chgData name="이태헌" userId="da1fb6cb-182b-434b-8f1a-2e329389b506" providerId="ADAL" clId="{D868DAF0-0676-46F5-9FF2-4B4B4ECACE0A}" dt="2023-09-25T09:34:35.540" v="865" actId="403"/>
          <ac:spMkLst>
            <pc:docMk/>
            <pc:sldMk cId="1122762649" sldId="276"/>
            <ac:spMk id="14" creationId="{BA37A31C-0FD4-9548-A6EB-050AEE2C1A16}"/>
          </ac:spMkLst>
        </pc:spChg>
        <pc:spChg chg="del">
          <ac:chgData name="이태헌" userId="da1fb6cb-182b-434b-8f1a-2e329389b506" providerId="ADAL" clId="{D868DAF0-0676-46F5-9FF2-4B4B4ECACE0A}" dt="2023-09-25T09:28:54.957" v="432" actId="478"/>
          <ac:spMkLst>
            <pc:docMk/>
            <pc:sldMk cId="1122762649" sldId="276"/>
            <ac:spMk id="16" creationId="{FA02CB6D-D812-5ABF-9060-B2F109FB9D3D}"/>
          </ac:spMkLst>
        </pc:spChg>
        <pc:spChg chg="del">
          <ac:chgData name="이태헌" userId="da1fb6cb-182b-434b-8f1a-2e329389b506" providerId="ADAL" clId="{D868DAF0-0676-46F5-9FF2-4B4B4ECACE0A}" dt="2023-09-25T09:28:52.708" v="429" actId="478"/>
          <ac:spMkLst>
            <pc:docMk/>
            <pc:sldMk cId="1122762649" sldId="276"/>
            <ac:spMk id="17" creationId="{9F677B01-8FB5-8DC6-B676-456D321BD005}"/>
          </ac:spMkLst>
        </pc:spChg>
        <pc:spChg chg="del">
          <ac:chgData name="이태헌" userId="da1fb6cb-182b-434b-8f1a-2e329389b506" providerId="ADAL" clId="{D868DAF0-0676-46F5-9FF2-4B4B4ECACE0A}" dt="2023-09-25T09:28:53.111" v="430" actId="478"/>
          <ac:spMkLst>
            <pc:docMk/>
            <pc:sldMk cId="1122762649" sldId="276"/>
            <ac:spMk id="18" creationId="{970E707E-BE05-865D-DA63-75A73413D84A}"/>
          </ac:spMkLst>
        </pc:spChg>
        <pc:spChg chg="del">
          <ac:chgData name="이태헌" userId="da1fb6cb-182b-434b-8f1a-2e329389b506" providerId="ADAL" clId="{D868DAF0-0676-46F5-9FF2-4B4B4ECACE0A}" dt="2023-09-25T09:28:53.756" v="431" actId="478"/>
          <ac:spMkLst>
            <pc:docMk/>
            <pc:sldMk cId="1122762649" sldId="276"/>
            <ac:spMk id="19" creationId="{5C1E65C2-5AE4-E701-E003-9BF73E2E398E}"/>
          </ac:spMkLst>
        </pc:spChg>
        <pc:spChg chg="del">
          <ac:chgData name="이태헌" userId="da1fb6cb-182b-434b-8f1a-2e329389b506" providerId="ADAL" clId="{D868DAF0-0676-46F5-9FF2-4B4B4ECACE0A}" dt="2023-09-25T09:29:02.723" v="439" actId="478"/>
          <ac:spMkLst>
            <pc:docMk/>
            <pc:sldMk cId="1122762649" sldId="276"/>
            <ac:spMk id="23" creationId="{7353C824-937A-E110-963F-5F8649640E2E}"/>
          </ac:spMkLst>
        </pc:spChg>
        <pc:spChg chg="del">
          <ac:chgData name="이태헌" userId="da1fb6cb-182b-434b-8f1a-2e329389b506" providerId="ADAL" clId="{D868DAF0-0676-46F5-9FF2-4B4B4ECACE0A}" dt="2023-09-25T09:28:59.864" v="436" actId="478"/>
          <ac:spMkLst>
            <pc:docMk/>
            <pc:sldMk cId="1122762649" sldId="276"/>
            <ac:spMk id="24" creationId="{3488B951-445B-EE1A-916B-A8BF6CFE58AC}"/>
          </ac:spMkLst>
        </pc:spChg>
        <pc:spChg chg="del">
          <ac:chgData name="이태헌" userId="da1fb6cb-182b-434b-8f1a-2e329389b506" providerId="ADAL" clId="{D868DAF0-0676-46F5-9FF2-4B4B4ECACE0A}" dt="2023-09-25T09:28:57.732" v="434" actId="478"/>
          <ac:spMkLst>
            <pc:docMk/>
            <pc:sldMk cId="1122762649" sldId="276"/>
            <ac:spMk id="25" creationId="{51CA7F28-1BA9-633D-4F8E-6D730B3B3494}"/>
          </ac:spMkLst>
        </pc:spChg>
        <pc:cxnChg chg="mod">
          <ac:chgData name="이태헌" userId="da1fb6cb-182b-434b-8f1a-2e329389b506" providerId="ADAL" clId="{D868DAF0-0676-46F5-9FF2-4B4B4ECACE0A}" dt="2023-09-25T09:31:28.341" v="615" actId="1035"/>
          <ac:cxnSpMkLst>
            <pc:docMk/>
            <pc:sldMk cId="1122762649" sldId="276"/>
            <ac:cxnSpMk id="3" creationId="{E3FBA607-E7FC-B7F8-2868-BC448F31F790}"/>
          </ac:cxnSpMkLst>
        </pc:cxnChg>
        <pc:cxnChg chg="mod">
          <ac:chgData name="이태헌" userId="da1fb6cb-182b-434b-8f1a-2e329389b506" providerId="ADAL" clId="{D868DAF0-0676-46F5-9FF2-4B4B4ECACE0A}" dt="2023-09-25T09:14:26.591" v="421" actId="1076"/>
          <ac:cxnSpMkLst>
            <pc:docMk/>
            <pc:sldMk cId="1122762649" sldId="276"/>
            <ac:cxnSpMk id="6" creationId="{227D3D02-66A7-B0C0-2CF2-A0900C18861C}"/>
          </ac:cxnSpMkLst>
        </pc:cxnChg>
      </pc:sldChg>
      <pc:sldChg chg="addSp delSp modSp mod ord">
        <pc:chgData name="이태헌" userId="da1fb6cb-182b-434b-8f1a-2e329389b506" providerId="ADAL" clId="{D868DAF0-0676-46F5-9FF2-4B4B4ECACE0A}" dt="2023-09-25T09:34:53.169" v="897" actId="20577"/>
        <pc:sldMkLst>
          <pc:docMk/>
          <pc:sldMk cId="3031788846" sldId="277"/>
        </pc:sldMkLst>
        <pc:spChg chg="add del mod">
          <ac:chgData name="이태헌" userId="da1fb6cb-182b-434b-8f1a-2e329389b506" providerId="ADAL" clId="{D868DAF0-0676-46F5-9FF2-4B4B4ECACE0A}" dt="2023-09-25T09:33:19.494" v="805" actId="478"/>
          <ac:spMkLst>
            <pc:docMk/>
            <pc:sldMk cId="3031788846" sldId="277"/>
            <ac:spMk id="2" creationId="{812DA217-EBFA-C897-7B0B-F7720F56A045}"/>
          </ac:spMkLst>
        </pc:spChg>
        <pc:spChg chg="del mod">
          <ac:chgData name="이태헌" userId="da1fb6cb-182b-434b-8f1a-2e329389b506" providerId="ADAL" clId="{D868DAF0-0676-46F5-9FF2-4B4B4ECACE0A}" dt="2023-09-25T09:34:45.765" v="868" actId="478"/>
          <ac:spMkLst>
            <pc:docMk/>
            <pc:sldMk cId="3031788846" sldId="277"/>
            <ac:spMk id="4" creationId="{B8326A7D-F71C-ED1C-CBFD-93F557654D2A}"/>
          </ac:spMkLst>
        </pc:spChg>
        <pc:spChg chg="del mod">
          <ac:chgData name="이태헌" userId="da1fb6cb-182b-434b-8f1a-2e329389b506" providerId="ADAL" clId="{D868DAF0-0676-46F5-9FF2-4B4B4ECACE0A}" dt="2023-09-25T09:33:04.707" v="752" actId="478"/>
          <ac:spMkLst>
            <pc:docMk/>
            <pc:sldMk cId="3031788846" sldId="277"/>
            <ac:spMk id="5" creationId="{3251639B-29EB-6E9D-733B-6F917838F571}"/>
          </ac:spMkLst>
        </pc:spChg>
        <pc:spChg chg="mod">
          <ac:chgData name="이태헌" userId="da1fb6cb-182b-434b-8f1a-2e329389b506" providerId="ADAL" clId="{D868DAF0-0676-46F5-9FF2-4B4B4ECACE0A}" dt="2023-09-25T09:33:34.788" v="834"/>
          <ac:spMkLst>
            <pc:docMk/>
            <pc:sldMk cId="3031788846" sldId="277"/>
            <ac:spMk id="7" creationId="{A254DFCD-6BFA-802A-68C5-CE8AE1818DA3}"/>
          </ac:spMkLst>
        </pc:spChg>
        <pc:spChg chg="mod">
          <ac:chgData name="이태헌" userId="da1fb6cb-182b-434b-8f1a-2e329389b506" providerId="ADAL" clId="{D868DAF0-0676-46F5-9FF2-4B4B4ECACE0A}" dt="2023-09-25T09:33:42.204" v="859"/>
          <ac:spMkLst>
            <pc:docMk/>
            <pc:sldMk cId="3031788846" sldId="277"/>
            <ac:spMk id="8" creationId="{C8501EAC-39D2-CA09-720C-EDF7F167A7D4}"/>
          </ac:spMkLst>
        </pc:spChg>
        <pc:spChg chg="add mod">
          <ac:chgData name="이태헌" userId="da1fb6cb-182b-434b-8f1a-2e329389b506" providerId="ADAL" clId="{D868DAF0-0676-46F5-9FF2-4B4B4ECACE0A}" dt="2023-09-25T09:33:46.418" v="860"/>
          <ac:spMkLst>
            <pc:docMk/>
            <pc:sldMk cId="3031788846" sldId="277"/>
            <ac:spMk id="9" creationId="{1C19AFB6-D9D8-FC2C-E8DB-A5E1F65AFDDF}"/>
          </ac:spMkLst>
        </pc:spChg>
        <pc:spChg chg="add mod">
          <ac:chgData name="이태헌" userId="da1fb6cb-182b-434b-8f1a-2e329389b506" providerId="ADAL" clId="{D868DAF0-0676-46F5-9FF2-4B4B4ECACE0A}" dt="2023-09-25T09:34:53.169" v="897" actId="20577"/>
          <ac:spMkLst>
            <pc:docMk/>
            <pc:sldMk cId="3031788846" sldId="277"/>
            <ac:spMk id="12" creationId="{09822511-5484-F0EC-F460-117E68232F34}"/>
          </ac:spMkLst>
        </pc:spChg>
        <pc:cxnChg chg="del mod">
          <ac:chgData name="이태헌" userId="da1fb6cb-182b-434b-8f1a-2e329389b506" providerId="ADAL" clId="{D868DAF0-0676-46F5-9FF2-4B4B4ECACE0A}" dt="2023-09-25T09:34:45.765" v="868" actId="478"/>
          <ac:cxnSpMkLst>
            <pc:docMk/>
            <pc:sldMk cId="3031788846" sldId="277"/>
            <ac:cxnSpMk id="3" creationId="{E3FBA607-E7FC-B7F8-2868-BC448F31F790}"/>
          </ac:cxnSpMkLst>
        </pc:cxnChg>
        <pc:cxnChg chg="add mod">
          <ac:chgData name="이태헌" userId="da1fb6cb-182b-434b-8f1a-2e329389b506" providerId="ADAL" clId="{D868DAF0-0676-46F5-9FF2-4B4B4ECACE0A}" dt="2023-09-25T09:34:46.047" v="869"/>
          <ac:cxnSpMkLst>
            <pc:docMk/>
            <pc:sldMk cId="3031788846" sldId="277"/>
            <ac:cxnSpMk id="10" creationId="{888FA65C-0BE9-9BD4-E94A-3A8F8A911F7B}"/>
          </ac:cxnSpMkLst>
        </pc:cxnChg>
      </pc:sldChg>
      <pc:sldChg chg="del">
        <pc:chgData name="이태헌" userId="da1fb6cb-182b-434b-8f1a-2e329389b506" providerId="ADAL" clId="{D868DAF0-0676-46F5-9FF2-4B4B4ECACE0A}" dt="2023-09-25T09:13:30.134" v="416" actId="47"/>
        <pc:sldMkLst>
          <pc:docMk/>
          <pc:sldMk cId="858320850" sldId="278"/>
        </pc:sldMkLst>
      </pc:sldChg>
      <pc:sldChg chg="del">
        <pc:chgData name="이태헌" userId="da1fb6cb-182b-434b-8f1a-2e329389b506" providerId="ADAL" clId="{D868DAF0-0676-46F5-9FF2-4B4B4ECACE0A}" dt="2023-09-25T09:13:31.142" v="417" actId="47"/>
        <pc:sldMkLst>
          <pc:docMk/>
          <pc:sldMk cId="484164959" sldId="279"/>
        </pc:sldMkLst>
      </pc:sldChg>
      <pc:sldChg chg="del">
        <pc:chgData name="이태헌" userId="da1fb6cb-182b-434b-8f1a-2e329389b506" providerId="ADAL" clId="{D868DAF0-0676-46F5-9FF2-4B4B4ECACE0A}" dt="2023-09-25T09:13:35.743" v="418" actId="47"/>
        <pc:sldMkLst>
          <pc:docMk/>
          <pc:sldMk cId="1505662997" sldId="280"/>
        </pc:sldMkLst>
      </pc:sldChg>
      <pc:sldChg chg="modSp del mod">
        <pc:chgData name="이태헌" userId="da1fb6cb-182b-434b-8f1a-2e329389b506" providerId="ADAL" clId="{D868DAF0-0676-46F5-9FF2-4B4B4ECACE0A}" dt="2023-09-25T09:32:46.344" v="734" actId="47"/>
        <pc:sldMkLst>
          <pc:docMk/>
          <pc:sldMk cId="1636054354" sldId="281"/>
        </pc:sldMkLst>
        <pc:spChg chg="mod">
          <ac:chgData name="이태헌" userId="da1fb6cb-182b-434b-8f1a-2e329389b506" providerId="ADAL" clId="{D868DAF0-0676-46F5-9FF2-4B4B4ECACE0A}" dt="2023-09-25T09:30:01.516" v="498" actId="20577"/>
          <ac:spMkLst>
            <pc:docMk/>
            <pc:sldMk cId="1636054354" sldId="281"/>
            <ac:spMk id="4" creationId="{B8326A7D-F71C-ED1C-CBFD-93F557654D2A}"/>
          </ac:spMkLst>
        </pc:spChg>
      </pc:sldChg>
      <pc:sldChg chg="del">
        <pc:chgData name="이태헌" userId="da1fb6cb-182b-434b-8f1a-2e329389b506" providerId="ADAL" clId="{D868DAF0-0676-46F5-9FF2-4B4B4ECACE0A}" dt="2023-09-25T09:13:27.095" v="415" actId="47"/>
        <pc:sldMkLst>
          <pc:docMk/>
          <pc:sldMk cId="2472891769" sldId="282"/>
        </pc:sldMkLst>
      </pc:sldChg>
      <pc:sldChg chg="del">
        <pc:chgData name="이태헌" userId="da1fb6cb-182b-434b-8f1a-2e329389b506" providerId="ADAL" clId="{D868DAF0-0676-46F5-9FF2-4B4B4ECACE0A}" dt="2023-09-25T09:34:08.129" v="861" actId="47"/>
        <pc:sldMkLst>
          <pc:docMk/>
          <pc:sldMk cId="3984252838" sldId="283"/>
        </pc:sldMkLst>
      </pc:sldChg>
      <pc:sldChg chg="del">
        <pc:chgData name="이태헌" userId="da1fb6cb-182b-434b-8f1a-2e329389b506" providerId="ADAL" clId="{D868DAF0-0676-46F5-9FF2-4B4B4ECACE0A}" dt="2023-09-25T09:13:23.565" v="413" actId="47"/>
        <pc:sldMkLst>
          <pc:docMk/>
          <pc:sldMk cId="466753353" sldId="284"/>
        </pc:sldMkLst>
      </pc:sldChg>
      <pc:sldChg chg="del">
        <pc:chgData name="이태헌" userId="da1fb6cb-182b-434b-8f1a-2e329389b506" providerId="ADAL" clId="{D868DAF0-0676-46F5-9FF2-4B4B4ECACE0A}" dt="2023-09-25T09:13:25.766" v="414" actId="47"/>
        <pc:sldMkLst>
          <pc:docMk/>
          <pc:sldMk cId="3025818305" sldId="285"/>
        </pc:sldMkLst>
      </pc:sldChg>
      <pc:sldChg chg="del">
        <pc:chgData name="이태헌" userId="da1fb6cb-182b-434b-8f1a-2e329389b506" providerId="ADAL" clId="{D868DAF0-0676-46F5-9FF2-4B4B4ECACE0A}" dt="2023-09-25T09:34:10.642" v="862" actId="47"/>
        <pc:sldMkLst>
          <pc:docMk/>
          <pc:sldMk cId="3297790647" sldId="286"/>
        </pc:sldMkLst>
      </pc:sldChg>
      <pc:sldChg chg="del">
        <pc:chgData name="이태헌" userId="da1fb6cb-182b-434b-8f1a-2e329389b506" providerId="ADAL" clId="{D868DAF0-0676-46F5-9FF2-4B4B4ECACE0A}" dt="2023-09-25T09:34:11.831" v="863" actId="47"/>
        <pc:sldMkLst>
          <pc:docMk/>
          <pc:sldMk cId="3251937357" sldId="287"/>
        </pc:sldMkLst>
      </pc:sldChg>
      <pc:sldChg chg="del">
        <pc:chgData name="이태헌" userId="da1fb6cb-182b-434b-8f1a-2e329389b506" providerId="ADAL" clId="{D868DAF0-0676-46F5-9FF2-4B4B4ECACE0A}" dt="2023-09-25T09:13:13.326" v="412" actId="47"/>
        <pc:sldMkLst>
          <pc:docMk/>
          <pc:sldMk cId="1093036882" sldId="288"/>
        </pc:sldMkLst>
      </pc:sldChg>
      <pc:sldChg chg="del">
        <pc:chgData name="이태헌" userId="da1fb6cb-182b-434b-8f1a-2e329389b506" providerId="ADAL" clId="{D868DAF0-0676-46F5-9FF2-4B4B4ECACE0A}" dt="2023-09-25T09:34:12.763" v="864" actId="47"/>
        <pc:sldMkLst>
          <pc:docMk/>
          <pc:sldMk cId="3043384315" sldId="289"/>
        </pc:sldMkLst>
      </pc:sldChg>
      <pc:sldChg chg="del">
        <pc:chgData name="이태헌" userId="da1fb6cb-182b-434b-8f1a-2e329389b506" providerId="ADAL" clId="{D868DAF0-0676-46F5-9FF2-4B4B4ECACE0A}" dt="2023-09-25T09:11:40.114" v="370" actId="47"/>
        <pc:sldMkLst>
          <pc:docMk/>
          <pc:sldMk cId="1773652500" sldId="290"/>
        </pc:sldMkLst>
      </pc:sldChg>
      <pc:sldChg chg="modSp add del mod">
        <pc:chgData name="이태헌" userId="da1fb6cb-182b-434b-8f1a-2e329389b506" providerId="ADAL" clId="{D868DAF0-0676-46F5-9FF2-4B4B4ECACE0A}" dt="2023-09-25T09:33:22.885" v="806" actId="47"/>
        <pc:sldMkLst>
          <pc:docMk/>
          <pc:sldMk cId="4106907061" sldId="290"/>
        </pc:sldMkLst>
        <pc:spChg chg="mod">
          <ac:chgData name="이태헌" userId="da1fb6cb-182b-434b-8f1a-2e329389b506" providerId="ADAL" clId="{D868DAF0-0676-46F5-9FF2-4B4B4ECACE0A}" dt="2023-09-25T09:32:11.822" v="680" actId="20577"/>
          <ac:spMkLst>
            <pc:docMk/>
            <pc:sldMk cId="4106907061" sldId="290"/>
            <ac:spMk id="14" creationId="{BA37A31C-0FD4-9548-A6EB-050AEE2C1A16}"/>
          </ac:spMkLst>
        </pc:spChg>
      </pc:sldChg>
      <pc:sldChg chg="del">
        <pc:chgData name="이태헌" userId="da1fb6cb-182b-434b-8f1a-2e329389b506" providerId="ADAL" clId="{D868DAF0-0676-46F5-9FF2-4B4B4ECACE0A}" dt="2023-09-25T09:13:12.196" v="411" actId="47"/>
        <pc:sldMkLst>
          <pc:docMk/>
          <pc:sldMk cId="133509190" sldId="291"/>
        </pc:sldMkLst>
      </pc:sldChg>
      <pc:sldChg chg="modSp add mod">
        <pc:chgData name="이태헌" userId="da1fb6cb-182b-434b-8f1a-2e329389b506" providerId="ADAL" clId="{D868DAF0-0676-46F5-9FF2-4B4B4ECACE0A}" dt="2023-09-25T09:35:04.174" v="900" actId="404"/>
        <pc:sldMkLst>
          <pc:docMk/>
          <pc:sldMk cId="3546635367" sldId="291"/>
        </pc:sldMkLst>
        <pc:spChg chg="mod">
          <ac:chgData name="이태헌" userId="da1fb6cb-182b-434b-8f1a-2e329389b506" providerId="ADAL" clId="{D868DAF0-0676-46F5-9FF2-4B4B4ECACE0A}" dt="2023-09-25T09:35:04.174" v="900" actId="404"/>
          <ac:spMkLst>
            <pc:docMk/>
            <pc:sldMk cId="3546635367" sldId="291"/>
            <ac:spMk id="14" creationId="{BA37A31C-0FD4-9548-A6EB-050AEE2C1A16}"/>
          </ac:spMkLst>
        </pc:spChg>
      </pc:sldChg>
      <pc:sldChg chg="modSp add mod">
        <pc:chgData name="이태헌" userId="da1fb6cb-182b-434b-8f1a-2e329389b506" providerId="ADAL" clId="{D868DAF0-0676-46F5-9FF2-4B4B4ECACE0A}" dt="2023-09-25T09:35:07.017" v="901" actId="403"/>
        <pc:sldMkLst>
          <pc:docMk/>
          <pc:sldMk cId="1909200105" sldId="292"/>
        </pc:sldMkLst>
        <pc:spChg chg="mod">
          <ac:chgData name="이태헌" userId="da1fb6cb-182b-434b-8f1a-2e329389b506" providerId="ADAL" clId="{D868DAF0-0676-46F5-9FF2-4B4B4ECACE0A}" dt="2023-09-25T09:35:07.017" v="901" actId="403"/>
          <ac:spMkLst>
            <pc:docMk/>
            <pc:sldMk cId="1909200105" sldId="292"/>
            <ac:spMk id="14" creationId="{BA37A31C-0FD4-9548-A6EB-050AEE2C1A16}"/>
          </ac:spMkLst>
        </pc:spChg>
      </pc:sldChg>
      <pc:sldChg chg="modSp add mod">
        <pc:chgData name="이태헌" userId="da1fb6cb-182b-434b-8f1a-2e329389b506" providerId="ADAL" clId="{D868DAF0-0676-46F5-9FF2-4B4B4ECACE0A}" dt="2023-09-25T09:35:11.329" v="902" actId="403"/>
        <pc:sldMkLst>
          <pc:docMk/>
          <pc:sldMk cId="3388294832" sldId="293"/>
        </pc:sldMkLst>
        <pc:spChg chg="mod">
          <ac:chgData name="이태헌" userId="da1fb6cb-182b-434b-8f1a-2e329389b506" providerId="ADAL" clId="{D868DAF0-0676-46F5-9FF2-4B4B4ECACE0A}" dt="2023-09-25T09:35:11.329" v="902" actId="403"/>
          <ac:spMkLst>
            <pc:docMk/>
            <pc:sldMk cId="3388294832" sldId="293"/>
            <ac:spMk id="14" creationId="{BA37A31C-0FD4-9548-A6EB-050AEE2C1A16}"/>
          </ac:spMkLst>
        </pc:spChg>
      </pc:sldChg>
      <pc:sldChg chg="modSp add mod">
        <pc:chgData name="이태헌" userId="da1fb6cb-182b-434b-8f1a-2e329389b506" providerId="ADAL" clId="{D868DAF0-0676-46F5-9FF2-4B4B4ECACE0A}" dt="2023-09-25T09:35:15.083" v="903" actId="403"/>
        <pc:sldMkLst>
          <pc:docMk/>
          <pc:sldMk cId="3592666826" sldId="294"/>
        </pc:sldMkLst>
        <pc:spChg chg="mod">
          <ac:chgData name="이태헌" userId="da1fb6cb-182b-434b-8f1a-2e329389b506" providerId="ADAL" clId="{D868DAF0-0676-46F5-9FF2-4B4B4ECACE0A}" dt="2023-09-25T09:35:15.083" v="903" actId="403"/>
          <ac:spMkLst>
            <pc:docMk/>
            <pc:sldMk cId="3592666826" sldId="294"/>
            <ac:spMk id="14" creationId="{BA37A31C-0FD4-9548-A6EB-050AEE2C1A16}"/>
          </ac:spMkLst>
        </pc:spChg>
      </pc:sldChg>
      <pc:sldChg chg="modSp add mod">
        <pc:chgData name="이태헌" userId="da1fb6cb-182b-434b-8f1a-2e329389b506" providerId="ADAL" clId="{D868DAF0-0676-46F5-9FF2-4B4B4ECACE0A}" dt="2023-09-25T09:35:18.428" v="904" actId="403"/>
        <pc:sldMkLst>
          <pc:docMk/>
          <pc:sldMk cId="2300190374" sldId="295"/>
        </pc:sldMkLst>
        <pc:spChg chg="mod">
          <ac:chgData name="이태헌" userId="da1fb6cb-182b-434b-8f1a-2e329389b506" providerId="ADAL" clId="{D868DAF0-0676-46F5-9FF2-4B4B4ECACE0A}" dt="2023-09-25T09:35:18.428" v="904" actId="403"/>
          <ac:spMkLst>
            <pc:docMk/>
            <pc:sldMk cId="2300190374" sldId="295"/>
            <ac:spMk id="14" creationId="{BA37A31C-0FD4-9548-A6EB-050AEE2C1A16}"/>
          </ac:spMkLst>
        </pc:spChg>
      </pc:sldChg>
      <pc:sldChg chg="modSp add mod ord">
        <pc:chgData name="이태헌" userId="da1fb6cb-182b-434b-8f1a-2e329389b506" providerId="ADAL" clId="{D868DAF0-0676-46F5-9FF2-4B4B4ECACE0A}" dt="2023-09-25T09:35:32.815" v="917" actId="20577"/>
        <pc:sldMkLst>
          <pc:docMk/>
          <pc:sldMk cId="3712089750" sldId="296"/>
        </pc:sldMkLst>
        <pc:spChg chg="mod">
          <ac:chgData name="이태헌" userId="da1fb6cb-182b-434b-8f1a-2e329389b506" providerId="ADAL" clId="{D868DAF0-0676-46F5-9FF2-4B4B4ECACE0A}" dt="2023-09-25T09:35:32.815" v="917" actId="20577"/>
          <ac:spMkLst>
            <pc:docMk/>
            <pc:sldMk cId="3712089750" sldId="296"/>
            <ac:spMk id="14" creationId="{BA37A31C-0FD4-9548-A6EB-050AEE2C1A16}"/>
          </ac:spMkLst>
        </pc:spChg>
      </pc:sldChg>
    </pc:docChg>
  </pc:docChgLst>
  <pc:docChgLst>
    <pc:chgData name="김윤석" userId="e4380587-cf43-477b-a754-1f250544103a" providerId="ADAL" clId="{9604A79A-5FF4-4F41-82A0-A855E54BA64C}"/>
    <pc:docChg chg="undo custSel addSld delSld modSld sldOrd">
      <pc:chgData name="김윤석" userId="e4380587-cf43-477b-a754-1f250544103a" providerId="ADAL" clId="{9604A79A-5FF4-4F41-82A0-A855E54BA64C}" dt="2023-11-28T17:48:21.845" v="7248"/>
      <pc:docMkLst>
        <pc:docMk/>
      </pc:docMkLst>
      <pc:sldChg chg="modSp mod">
        <pc:chgData name="김윤석" userId="e4380587-cf43-477b-a754-1f250544103a" providerId="ADAL" clId="{9604A79A-5FF4-4F41-82A0-A855E54BA64C}" dt="2023-11-28T12:52:02.073" v="245" actId="20577"/>
        <pc:sldMkLst>
          <pc:docMk/>
          <pc:sldMk cId="3929628333" sldId="271"/>
        </pc:sldMkLst>
        <pc:spChg chg="mod">
          <ac:chgData name="김윤석" userId="e4380587-cf43-477b-a754-1f250544103a" providerId="ADAL" clId="{9604A79A-5FF4-4F41-82A0-A855E54BA64C}" dt="2023-11-28T12:49:17.867" v="36" actId="20577"/>
          <ac:spMkLst>
            <pc:docMk/>
            <pc:sldMk cId="3929628333" sldId="271"/>
            <ac:spMk id="5" creationId="{B6956878-ABEC-AF9A-D2CE-3CA826B6E387}"/>
          </ac:spMkLst>
        </pc:spChg>
        <pc:spChg chg="mod">
          <ac:chgData name="김윤석" userId="e4380587-cf43-477b-a754-1f250544103a" providerId="ADAL" clId="{9604A79A-5FF4-4F41-82A0-A855E54BA64C}" dt="2023-11-28T12:52:02.073" v="245" actId="20577"/>
          <ac:spMkLst>
            <pc:docMk/>
            <pc:sldMk cId="3929628333" sldId="271"/>
            <ac:spMk id="8" creationId="{4876D97F-6BCC-3017-25EB-B3E04A2E1876}"/>
          </ac:spMkLst>
        </pc:spChg>
      </pc:sldChg>
      <pc:sldChg chg="modSp mod">
        <pc:chgData name="김윤석" userId="e4380587-cf43-477b-a754-1f250544103a" providerId="ADAL" clId="{9604A79A-5FF4-4F41-82A0-A855E54BA64C}" dt="2023-11-28T14:28:28.961" v="1096" actId="20577"/>
        <pc:sldMkLst>
          <pc:docMk/>
          <pc:sldMk cId="1122762649" sldId="276"/>
        </pc:sldMkLst>
        <pc:spChg chg="mod">
          <ac:chgData name="김윤석" userId="e4380587-cf43-477b-a754-1f250544103a" providerId="ADAL" clId="{9604A79A-5FF4-4F41-82A0-A855E54BA64C}" dt="2023-11-28T13:57:11.616" v="283" actId="20577"/>
          <ac:spMkLst>
            <pc:docMk/>
            <pc:sldMk cId="1122762649" sldId="276"/>
            <ac:spMk id="2" creationId="{9EA27AE5-0F93-67ED-49EC-1858AED031A3}"/>
          </ac:spMkLst>
        </pc:spChg>
        <pc:spChg chg="mod">
          <ac:chgData name="김윤석" userId="e4380587-cf43-477b-a754-1f250544103a" providerId="ADAL" clId="{9604A79A-5FF4-4F41-82A0-A855E54BA64C}" dt="2023-11-28T14:28:28.961" v="1096" actId="20577"/>
          <ac:spMkLst>
            <pc:docMk/>
            <pc:sldMk cId="1122762649" sldId="276"/>
            <ac:spMk id="8" creationId="{CF54F34F-9F55-7D4D-D21C-73A2B01702C0}"/>
          </ac:spMkLst>
        </pc:spChg>
      </pc:sldChg>
      <pc:sldChg chg="modSp mod">
        <pc:chgData name="김윤석" userId="e4380587-cf43-477b-a754-1f250544103a" providerId="ADAL" clId="{9604A79A-5FF4-4F41-82A0-A855E54BA64C}" dt="2023-11-28T17:12:47.418" v="5675" actId="20577"/>
        <pc:sldMkLst>
          <pc:docMk/>
          <pc:sldMk cId="3031788846" sldId="277"/>
        </pc:sldMkLst>
        <pc:spChg chg="mod">
          <ac:chgData name="김윤석" userId="e4380587-cf43-477b-a754-1f250544103a" providerId="ADAL" clId="{9604A79A-5FF4-4F41-82A0-A855E54BA64C}" dt="2023-11-28T17:12:47.418" v="5675" actId="20577"/>
          <ac:spMkLst>
            <pc:docMk/>
            <pc:sldMk cId="3031788846" sldId="277"/>
            <ac:spMk id="8" creationId="{C8501EAC-39D2-CA09-720C-EDF7F167A7D4}"/>
          </ac:spMkLst>
        </pc:spChg>
      </pc:sldChg>
      <pc:sldChg chg="modSp mod">
        <pc:chgData name="김윤석" userId="e4380587-cf43-477b-a754-1f250544103a" providerId="ADAL" clId="{9604A79A-5FF4-4F41-82A0-A855E54BA64C}" dt="2023-11-28T17:10:59.231" v="5517" actId="5793"/>
        <pc:sldMkLst>
          <pc:docMk/>
          <pc:sldMk cId="2300190374" sldId="295"/>
        </pc:sldMkLst>
        <pc:spChg chg="mod">
          <ac:chgData name="김윤석" userId="e4380587-cf43-477b-a754-1f250544103a" providerId="ADAL" clId="{9604A79A-5FF4-4F41-82A0-A855E54BA64C}" dt="2023-11-28T17:10:59.231" v="5517" actId="5793"/>
          <ac:spMkLst>
            <pc:docMk/>
            <pc:sldMk cId="2300190374" sldId="295"/>
            <ac:spMk id="8" creationId="{CF54F34F-9F55-7D4D-D21C-73A2B01702C0}"/>
          </ac:spMkLst>
        </pc:spChg>
      </pc:sldChg>
      <pc:sldChg chg="modSp mod">
        <pc:chgData name="김윤석" userId="e4380587-cf43-477b-a754-1f250544103a" providerId="ADAL" clId="{9604A79A-5FF4-4F41-82A0-A855E54BA64C}" dt="2023-11-28T17:20:05.595" v="6035"/>
        <pc:sldMkLst>
          <pc:docMk/>
          <pc:sldMk cId="2958432206" sldId="299"/>
        </pc:sldMkLst>
        <pc:spChg chg="mod">
          <ac:chgData name="김윤석" userId="e4380587-cf43-477b-a754-1f250544103a" providerId="ADAL" clId="{9604A79A-5FF4-4F41-82A0-A855E54BA64C}" dt="2023-11-28T17:20:05.595" v="6035"/>
          <ac:spMkLst>
            <pc:docMk/>
            <pc:sldMk cId="2958432206" sldId="299"/>
            <ac:spMk id="8" creationId="{C8501EAC-39D2-CA09-720C-EDF7F167A7D4}"/>
          </ac:spMkLst>
        </pc:spChg>
      </pc:sldChg>
      <pc:sldChg chg="delSp modSp mod ord">
        <pc:chgData name="김윤석" userId="e4380587-cf43-477b-a754-1f250544103a" providerId="ADAL" clId="{9604A79A-5FF4-4F41-82A0-A855E54BA64C}" dt="2023-11-28T17:43:03.742" v="6985" actId="255"/>
        <pc:sldMkLst>
          <pc:docMk/>
          <pc:sldMk cId="1252508313" sldId="305"/>
        </pc:sldMkLst>
        <pc:spChg chg="mod">
          <ac:chgData name="김윤석" userId="e4380587-cf43-477b-a754-1f250544103a" providerId="ADAL" clId="{9604A79A-5FF4-4F41-82A0-A855E54BA64C}" dt="2023-11-28T15:25:01.532" v="2206"/>
          <ac:spMkLst>
            <pc:docMk/>
            <pc:sldMk cId="1252508313" sldId="305"/>
            <ac:spMk id="2" creationId="{4B52EE00-FC83-9504-9FD2-14CC88AF2E52}"/>
          </ac:spMkLst>
        </pc:spChg>
        <pc:spChg chg="mod">
          <ac:chgData name="김윤석" userId="e4380587-cf43-477b-a754-1f250544103a" providerId="ADAL" clId="{9604A79A-5FF4-4F41-82A0-A855E54BA64C}" dt="2023-11-28T15:05:38.270" v="1132" actId="20577"/>
          <ac:spMkLst>
            <pc:docMk/>
            <pc:sldMk cId="1252508313" sldId="305"/>
            <ac:spMk id="4" creationId="{A77031EA-40EF-02BC-A733-83FD9CF6BE75}"/>
          </ac:spMkLst>
        </pc:spChg>
        <pc:spChg chg="mod">
          <ac:chgData name="김윤석" userId="e4380587-cf43-477b-a754-1f250544103a" providerId="ADAL" clId="{9604A79A-5FF4-4F41-82A0-A855E54BA64C}" dt="2023-11-28T17:43:03.742" v="6985" actId="255"/>
          <ac:spMkLst>
            <pc:docMk/>
            <pc:sldMk cId="1252508313" sldId="305"/>
            <ac:spMk id="12" creationId="{545E25CE-F97A-1638-5FFB-61C174AA07AF}"/>
          </ac:spMkLst>
        </pc:spChg>
        <pc:spChg chg="del">
          <ac:chgData name="김윤석" userId="e4380587-cf43-477b-a754-1f250544103a" providerId="ADAL" clId="{9604A79A-5FF4-4F41-82A0-A855E54BA64C}" dt="2023-11-28T15:25:05.144" v="2208" actId="478"/>
          <ac:spMkLst>
            <pc:docMk/>
            <pc:sldMk cId="1252508313" sldId="305"/>
            <ac:spMk id="13" creationId="{8183B4DF-D746-311A-9662-4E6B90243E45}"/>
          </ac:spMkLst>
        </pc:spChg>
        <pc:spChg chg="mod">
          <ac:chgData name="김윤석" userId="e4380587-cf43-477b-a754-1f250544103a" providerId="ADAL" clId="{9604A79A-5FF4-4F41-82A0-A855E54BA64C}" dt="2023-11-28T15:05:30.523" v="1109" actId="20577"/>
          <ac:spMkLst>
            <pc:docMk/>
            <pc:sldMk cId="1252508313" sldId="305"/>
            <ac:spMk id="14" creationId="{BA37A31C-0FD4-9548-A6EB-050AEE2C1A16}"/>
          </ac:spMkLst>
        </pc:spChg>
        <pc:picChg chg="del">
          <ac:chgData name="김윤석" userId="e4380587-cf43-477b-a754-1f250544103a" providerId="ADAL" clId="{9604A79A-5FF4-4F41-82A0-A855E54BA64C}" dt="2023-11-28T15:25:04.055" v="2207" actId="478"/>
          <ac:picMkLst>
            <pc:docMk/>
            <pc:sldMk cId="1252508313" sldId="305"/>
            <ac:picMk id="11" creationId="{591EBDFD-0144-B990-6C67-2AD72E2EA792}"/>
          </ac:picMkLst>
        </pc:picChg>
      </pc:sldChg>
      <pc:sldChg chg="del">
        <pc:chgData name="김윤석" userId="e4380587-cf43-477b-a754-1f250544103a" providerId="ADAL" clId="{9604A79A-5FF4-4F41-82A0-A855E54BA64C}" dt="2023-11-28T17:11:36.529" v="5520" actId="47"/>
        <pc:sldMkLst>
          <pc:docMk/>
          <pc:sldMk cId="797826867" sldId="318"/>
        </pc:sldMkLst>
      </pc:sldChg>
      <pc:sldChg chg="del">
        <pc:chgData name="김윤석" userId="e4380587-cf43-477b-a754-1f250544103a" providerId="ADAL" clId="{9604A79A-5FF4-4F41-82A0-A855E54BA64C}" dt="2023-11-28T17:11:35.805" v="5519" actId="47"/>
        <pc:sldMkLst>
          <pc:docMk/>
          <pc:sldMk cId="3021563248" sldId="320"/>
        </pc:sldMkLst>
      </pc:sldChg>
      <pc:sldChg chg="del">
        <pc:chgData name="김윤석" userId="e4380587-cf43-477b-a754-1f250544103a" providerId="ADAL" clId="{9604A79A-5FF4-4F41-82A0-A855E54BA64C}" dt="2023-11-28T17:11:35.080" v="5518" actId="47"/>
        <pc:sldMkLst>
          <pc:docMk/>
          <pc:sldMk cId="3394973394" sldId="322"/>
        </pc:sldMkLst>
      </pc:sldChg>
      <pc:sldChg chg="addSp delSp modSp mod">
        <pc:chgData name="김윤석" userId="e4380587-cf43-477b-a754-1f250544103a" providerId="ADAL" clId="{9604A79A-5FF4-4F41-82A0-A855E54BA64C}" dt="2023-11-28T17:48:21.845" v="7248"/>
        <pc:sldMkLst>
          <pc:docMk/>
          <pc:sldMk cId="767675783" sldId="323"/>
        </pc:sldMkLst>
        <pc:spChg chg="mod">
          <ac:chgData name="김윤석" userId="e4380587-cf43-477b-a754-1f250544103a" providerId="ADAL" clId="{9604A79A-5FF4-4F41-82A0-A855E54BA64C}" dt="2023-11-28T17:48:21.845" v="7248"/>
          <ac:spMkLst>
            <pc:docMk/>
            <pc:sldMk cId="767675783" sldId="323"/>
            <ac:spMk id="2" creationId="{4B52EE00-FC83-9504-9FD2-14CC88AF2E52}"/>
          </ac:spMkLst>
        </pc:spChg>
        <pc:spChg chg="mod">
          <ac:chgData name="김윤석" userId="e4380587-cf43-477b-a754-1f250544103a" providerId="ADAL" clId="{9604A79A-5FF4-4F41-82A0-A855E54BA64C}" dt="2023-11-28T17:20:16.826" v="6072" actId="20577"/>
          <ac:spMkLst>
            <pc:docMk/>
            <pc:sldMk cId="767675783" sldId="323"/>
            <ac:spMk id="4" creationId="{A77031EA-40EF-02BC-A733-83FD9CF6BE75}"/>
          </ac:spMkLst>
        </pc:spChg>
        <pc:spChg chg="del">
          <ac:chgData name="김윤석" userId="e4380587-cf43-477b-a754-1f250544103a" providerId="ADAL" clId="{9604A79A-5FF4-4F41-82A0-A855E54BA64C}" dt="2023-11-28T17:20:22.938" v="6074" actId="478"/>
          <ac:spMkLst>
            <pc:docMk/>
            <pc:sldMk cId="767675783" sldId="323"/>
            <ac:spMk id="5" creationId="{BDA37388-18C8-DE5B-E685-4F315FA7CF16}"/>
          </ac:spMkLst>
        </pc:spChg>
        <pc:spChg chg="mod">
          <ac:chgData name="김윤석" userId="e4380587-cf43-477b-a754-1f250544103a" providerId="ADAL" clId="{9604A79A-5FF4-4F41-82A0-A855E54BA64C}" dt="2023-11-28T17:44:51.917" v="7027" actId="14100"/>
          <ac:spMkLst>
            <pc:docMk/>
            <pc:sldMk cId="767675783" sldId="323"/>
            <ac:spMk id="12" creationId="{545E25CE-F97A-1638-5FFB-61C174AA07AF}"/>
          </ac:spMkLst>
        </pc:spChg>
        <pc:picChg chg="add del">
          <ac:chgData name="김윤석" userId="e4380587-cf43-477b-a754-1f250544103a" providerId="ADAL" clId="{9604A79A-5FF4-4F41-82A0-A855E54BA64C}" dt="2023-11-28T17:20:27.626" v="6076" actId="478"/>
          <ac:picMkLst>
            <pc:docMk/>
            <pc:sldMk cId="767675783" sldId="323"/>
            <ac:picMk id="9" creationId="{204AD702-63C5-7FAF-C92F-A1517D0E8204}"/>
          </ac:picMkLst>
        </pc:picChg>
        <pc:picChg chg="del">
          <ac:chgData name="김윤석" userId="e4380587-cf43-477b-a754-1f250544103a" providerId="ADAL" clId="{9604A79A-5FF4-4F41-82A0-A855E54BA64C}" dt="2023-11-28T17:20:21.170" v="6073" actId="478"/>
          <ac:picMkLst>
            <pc:docMk/>
            <pc:sldMk cId="767675783" sldId="323"/>
            <ac:picMk id="11" creationId="{591EBDFD-0144-B990-6C67-2AD72E2EA792}"/>
          </ac:picMkLst>
        </pc:picChg>
        <pc:picChg chg="add mod">
          <ac:chgData name="김윤석" userId="e4380587-cf43-477b-a754-1f250544103a" providerId="ADAL" clId="{9604A79A-5FF4-4F41-82A0-A855E54BA64C}" dt="2023-11-28T17:44:48.143" v="7026" actId="1036"/>
          <ac:picMkLst>
            <pc:docMk/>
            <pc:sldMk cId="767675783" sldId="323"/>
            <ac:picMk id="13" creationId="{D5A25070-3707-5665-7E29-6750E304E11D}"/>
          </ac:picMkLst>
        </pc:picChg>
      </pc:sldChg>
      <pc:sldChg chg="addSp delSp modSp mod">
        <pc:chgData name="김윤석" userId="e4380587-cf43-477b-a754-1f250544103a" providerId="ADAL" clId="{9604A79A-5FF4-4F41-82A0-A855E54BA64C}" dt="2023-11-28T16:47:41.550" v="3840" actId="1076"/>
        <pc:sldMkLst>
          <pc:docMk/>
          <pc:sldMk cId="3979166459" sldId="324"/>
        </pc:sldMkLst>
        <pc:spChg chg="mod">
          <ac:chgData name="김윤석" userId="e4380587-cf43-477b-a754-1f250544103a" providerId="ADAL" clId="{9604A79A-5FF4-4F41-82A0-A855E54BA64C}" dt="2023-11-28T16:45:46.008" v="3820"/>
          <ac:spMkLst>
            <pc:docMk/>
            <pc:sldMk cId="3979166459" sldId="324"/>
            <ac:spMk id="2" creationId="{4B52EE00-FC83-9504-9FD2-14CC88AF2E52}"/>
          </ac:spMkLst>
        </pc:spChg>
        <pc:spChg chg="mod">
          <ac:chgData name="김윤석" userId="e4380587-cf43-477b-a754-1f250544103a" providerId="ADAL" clId="{9604A79A-5FF4-4F41-82A0-A855E54BA64C}" dt="2023-11-28T16:26:49.630" v="2849" actId="20577"/>
          <ac:spMkLst>
            <pc:docMk/>
            <pc:sldMk cId="3979166459" sldId="324"/>
            <ac:spMk id="8" creationId="{1A60DFCB-2DF2-352D-A318-AFC6B163255F}"/>
          </ac:spMkLst>
        </pc:spChg>
        <pc:spChg chg="mod">
          <ac:chgData name="김윤석" userId="e4380587-cf43-477b-a754-1f250544103a" providerId="ADAL" clId="{9604A79A-5FF4-4F41-82A0-A855E54BA64C}" dt="2023-11-28T16:47:11.790" v="3829" actId="14100"/>
          <ac:spMkLst>
            <pc:docMk/>
            <pc:sldMk cId="3979166459" sldId="324"/>
            <ac:spMk id="15" creationId="{2F6B28DA-C80E-85C0-4524-B1EC481FE86E}"/>
          </ac:spMkLst>
        </pc:spChg>
        <pc:picChg chg="add mod">
          <ac:chgData name="김윤석" userId="e4380587-cf43-477b-a754-1f250544103a" providerId="ADAL" clId="{9604A79A-5FF4-4F41-82A0-A855E54BA64C}" dt="2023-11-28T16:47:41.550" v="3840" actId="1076"/>
          <ac:picMkLst>
            <pc:docMk/>
            <pc:sldMk cId="3979166459" sldId="324"/>
            <ac:picMk id="5" creationId="{244E7054-AAEC-1B58-9091-C5C18D420E40}"/>
          </ac:picMkLst>
        </pc:picChg>
        <pc:picChg chg="add mod">
          <ac:chgData name="김윤석" userId="e4380587-cf43-477b-a754-1f250544103a" providerId="ADAL" clId="{9604A79A-5FF4-4F41-82A0-A855E54BA64C}" dt="2023-11-28T16:47:17.361" v="3831" actId="1076"/>
          <ac:picMkLst>
            <pc:docMk/>
            <pc:sldMk cId="3979166459" sldId="324"/>
            <ac:picMk id="10" creationId="{18A8230C-7CDB-DCE0-533D-DFBBD2D57DDC}"/>
          </ac:picMkLst>
        </pc:picChg>
        <pc:picChg chg="del">
          <ac:chgData name="김윤석" userId="e4380587-cf43-477b-a754-1f250544103a" providerId="ADAL" clId="{9604A79A-5FF4-4F41-82A0-A855E54BA64C}" dt="2023-11-28T16:27:39.484" v="2850" actId="478"/>
          <ac:picMkLst>
            <pc:docMk/>
            <pc:sldMk cId="3979166459" sldId="324"/>
            <ac:picMk id="13" creationId="{99F3C5DB-6935-7100-A5D6-97666B8548D1}"/>
          </ac:picMkLst>
        </pc:picChg>
      </pc:sldChg>
      <pc:sldChg chg="addSp delSp modSp mod">
        <pc:chgData name="김윤석" userId="e4380587-cf43-477b-a754-1f250544103a" providerId="ADAL" clId="{9604A79A-5FF4-4F41-82A0-A855E54BA64C}" dt="2023-11-28T16:58:35.592" v="4148"/>
        <pc:sldMkLst>
          <pc:docMk/>
          <pc:sldMk cId="2430058148" sldId="326"/>
        </pc:sldMkLst>
        <pc:spChg chg="mod">
          <ac:chgData name="김윤석" userId="e4380587-cf43-477b-a754-1f250544103a" providerId="ADAL" clId="{9604A79A-5FF4-4F41-82A0-A855E54BA64C}" dt="2023-11-28T16:58:35.592" v="4148"/>
          <ac:spMkLst>
            <pc:docMk/>
            <pc:sldMk cId="2430058148" sldId="326"/>
            <ac:spMk id="2" creationId="{4B52EE00-FC83-9504-9FD2-14CC88AF2E52}"/>
          </ac:spMkLst>
        </pc:spChg>
        <pc:spChg chg="mod">
          <ac:chgData name="김윤석" userId="e4380587-cf43-477b-a754-1f250544103a" providerId="ADAL" clId="{9604A79A-5FF4-4F41-82A0-A855E54BA64C}" dt="2023-11-28T16:35:15.696" v="3256" actId="20577"/>
          <ac:spMkLst>
            <pc:docMk/>
            <pc:sldMk cId="2430058148" sldId="326"/>
            <ac:spMk id="8" creationId="{1A60DFCB-2DF2-352D-A318-AFC6B163255F}"/>
          </ac:spMkLst>
        </pc:spChg>
        <pc:spChg chg="mod">
          <ac:chgData name="김윤석" userId="e4380587-cf43-477b-a754-1f250544103a" providerId="ADAL" clId="{9604A79A-5FF4-4F41-82A0-A855E54BA64C}" dt="2023-11-28T16:48:12.650" v="3848" actId="14100"/>
          <ac:spMkLst>
            <pc:docMk/>
            <pc:sldMk cId="2430058148" sldId="326"/>
            <ac:spMk id="15" creationId="{2F6B28DA-C80E-85C0-4524-B1EC481FE86E}"/>
          </ac:spMkLst>
        </pc:spChg>
        <pc:picChg chg="add mod">
          <ac:chgData name="김윤석" userId="e4380587-cf43-477b-a754-1f250544103a" providerId="ADAL" clId="{9604A79A-5FF4-4F41-82A0-A855E54BA64C}" dt="2023-11-28T16:48:15.137" v="3849" actId="1076"/>
          <ac:picMkLst>
            <pc:docMk/>
            <pc:sldMk cId="2430058148" sldId="326"/>
            <ac:picMk id="5" creationId="{7D23AA2A-FDF1-57B0-E789-DE76445CC8B6}"/>
          </ac:picMkLst>
        </pc:picChg>
        <pc:picChg chg="add mod">
          <ac:chgData name="김윤석" userId="e4380587-cf43-477b-a754-1f250544103a" providerId="ADAL" clId="{9604A79A-5FF4-4F41-82A0-A855E54BA64C}" dt="2023-11-28T16:48:08.922" v="3847" actId="1076"/>
          <ac:picMkLst>
            <pc:docMk/>
            <pc:sldMk cId="2430058148" sldId="326"/>
            <ac:picMk id="10" creationId="{8D162319-E306-2CA1-C25B-71B9DEF2FEC7}"/>
          </ac:picMkLst>
        </pc:picChg>
        <pc:picChg chg="del">
          <ac:chgData name="김윤석" userId="e4380587-cf43-477b-a754-1f250544103a" providerId="ADAL" clId="{9604A79A-5FF4-4F41-82A0-A855E54BA64C}" dt="2023-11-28T16:35:19.069" v="3257" actId="478"/>
          <ac:picMkLst>
            <pc:docMk/>
            <pc:sldMk cId="2430058148" sldId="326"/>
            <ac:picMk id="1026" creationId="{FACC1D28-13C0-9809-A113-7BBA0771FA3F}"/>
          </ac:picMkLst>
        </pc:picChg>
      </pc:sldChg>
      <pc:sldChg chg="addSp delSp modSp add mod">
        <pc:chgData name="김윤석" userId="e4380587-cf43-477b-a754-1f250544103a" providerId="ADAL" clId="{9604A79A-5FF4-4F41-82A0-A855E54BA64C}" dt="2023-11-28T17:05:55.919" v="4724"/>
        <pc:sldMkLst>
          <pc:docMk/>
          <pc:sldMk cId="2518864692" sldId="327"/>
        </pc:sldMkLst>
        <pc:spChg chg="mod">
          <ac:chgData name="김윤석" userId="e4380587-cf43-477b-a754-1f250544103a" providerId="ADAL" clId="{9604A79A-5FF4-4F41-82A0-A855E54BA64C}" dt="2023-11-28T17:05:55.919" v="4724"/>
          <ac:spMkLst>
            <pc:docMk/>
            <pc:sldMk cId="2518864692" sldId="327"/>
            <ac:spMk id="2" creationId="{4B52EE00-FC83-9504-9FD2-14CC88AF2E52}"/>
          </ac:spMkLst>
        </pc:spChg>
        <pc:spChg chg="mod">
          <ac:chgData name="김윤석" userId="e4380587-cf43-477b-a754-1f250544103a" providerId="ADAL" clId="{9604A79A-5FF4-4F41-82A0-A855E54BA64C}" dt="2023-11-28T17:01:20.596" v="4181" actId="20577"/>
          <ac:spMkLst>
            <pc:docMk/>
            <pc:sldMk cId="2518864692" sldId="327"/>
            <ac:spMk id="8" creationId="{1A60DFCB-2DF2-352D-A318-AFC6B163255F}"/>
          </ac:spMkLst>
        </pc:spChg>
        <pc:spChg chg="mod">
          <ac:chgData name="김윤석" userId="e4380587-cf43-477b-a754-1f250544103a" providerId="ADAL" clId="{9604A79A-5FF4-4F41-82A0-A855E54BA64C}" dt="2023-11-28T16:58:57.049" v="4152" actId="14100"/>
          <ac:spMkLst>
            <pc:docMk/>
            <pc:sldMk cId="2518864692" sldId="327"/>
            <ac:spMk id="15" creationId="{2F6B28DA-C80E-85C0-4524-B1EC481FE86E}"/>
          </ac:spMkLst>
        </pc:spChg>
        <pc:picChg chg="del">
          <ac:chgData name="김윤석" userId="e4380587-cf43-477b-a754-1f250544103a" providerId="ADAL" clId="{9604A79A-5FF4-4F41-82A0-A855E54BA64C}" dt="2023-11-28T16:36:37.196" v="3286" actId="478"/>
          <ac:picMkLst>
            <pc:docMk/>
            <pc:sldMk cId="2518864692" sldId="327"/>
            <ac:picMk id="5" creationId="{7D23AA2A-FDF1-57B0-E789-DE76445CC8B6}"/>
          </ac:picMkLst>
        </pc:picChg>
        <pc:picChg chg="add del mod">
          <ac:chgData name="김윤석" userId="e4380587-cf43-477b-a754-1f250544103a" providerId="ADAL" clId="{9604A79A-5FF4-4F41-82A0-A855E54BA64C}" dt="2023-11-28T16:58:38.769" v="4149" actId="478"/>
          <ac:picMkLst>
            <pc:docMk/>
            <pc:sldMk cId="2518864692" sldId="327"/>
            <ac:picMk id="9" creationId="{9B9115FA-EE26-DAF9-C8D7-7BD5504CA506}"/>
          </ac:picMkLst>
        </pc:picChg>
        <pc:picChg chg="add mod">
          <ac:chgData name="김윤석" userId="e4380587-cf43-477b-a754-1f250544103a" providerId="ADAL" clId="{9604A79A-5FF4-4F41-82A0-A855E54BA64C}" dt="2023-11-28T16:59:35.448" v="4161" actId="1076"/>
          <ac:picMkLst>
            <pc:docMk/>
            <pc:sldMk cId="2518864692" sldId="327"/>
            <ac:picMk id="11" creationId="{A17E35C2-7F8B-D668-E584-57653A1433F2}"/>
          </ac:picMkLst>
        </pc:picChg>
        <pc:picChg chg="add mod">
          <ac:chgData name="김윤석" userId="e4380587-cf43-477b-a754-1f250544103a" providerId="ADAL" clId="{9604A79A-5FF4-4F41-82A0-A855E54BA64C}" dt="2023-11-28T16:59:27.083" v="4159" actId="1076"/>
          <ac:picMkLst>
            <pc:docMk/>
            <pc:sldMk cId="2518864692" sldId="327"/>
            <ac:picMk id="13" creationId="{A9D640CB-18D8-4E33-CA6F-E6EC3835EB57}"/>
          </ac:picMkLst>
        </pc:picChg>
      </pc:sldChg>
    </pc:docChg>
  </pc:docChgLst>
  <pc:docChgLst>
    <pc:chgData name="김윤석" userId="e4380587-cf43-477b-a754-1f250544103a" providerId="ADAL" clId="{28B9FB49-7C82-4401-B41A-1750F9299AB9}"/>
    <pc:docChg chg="undo custSel addSld delSld modSld">
      <pc:chgData name="김윤석" userId="e4380587-cf43-477b-a754-1f250544103a" providerId="ADAL" clId="{28B9FB49-7C82-4401-B41A-1750F9299AB9}" dt="2023-10-31T13:33:03.566" v="8749" actId="478"/>
      <pc:docMkLst>
        <pc:docMk/>
      </pc:docMkLst>
      <pc:sldChg chg="modSp mod">
        <pc:chgData name="김윤석" userId="e4380587-cf43-477b-a754-1f250544103a" providerId="ADAL" clId="{28B9FB49-7C82-4401-B41A-1750F9299AB9}" dt="2023-10-31T07:24:37.149" v="422" actId="20577"/>
        <pc:sldMkLst>
          <pc:docMk/>
          <pc:sldMk cId="3929628333" sldId="271"/>
        </pc:sldMkLst>
        <pc:spChg chg="mod">
          <ac:chgData name="김윤석" userId="e4380587-cf43-477b-a754-1f250544103a" providerId="ADAL" clId="{28B9FB49-7C82-4401-B41A-1750F9299AB9}" dt="2023-10-31T07:20:17.227" v="79" actId="20577"/>
          <ac:spMkLst>
            <pc:docMk/>
            <pc:sldMk cId="3929628333" sldId="271"/>
            <ac:spMk id="5" creationId="{B6956878-ABEC-AF9A-D2CE-3CA826B6E387}"/>
          </ac:spMkLst>
        </pc:spChg>
        <pc:spChg chg="mod">
          <ac:chgData name="김윤석" userId="e4380587-cf43-477b-a754-1f250544103a" providerId="ADAL" clId="{28B9FB49-7C82-4401-B41A-1750F9299AB9}" dt="2023-10-31T07:24:37.149" v="422" actId="20577"/>
          <ac:spMkLst>
            <pc:docMk/>
            <pc:sldMk cId="3929628333" sldId="271"/>
            <ac:spMk id="8" creationId="{4876D97F-6BCC-3017-25EB-B3E04A2E1876}"/>
          </ac:spMkLst>
        </pc:spChg>
      </pc:sldChg>
      <pc:sldChg chg="delSp modSp mod">
        <pc:chgData name="김윤석" userId="e4380587-cf43-477b-a754-1f250544103a" providerId="ADAL" clId="{28B9FB49-7C82-4401-B41A-1750F9299AB9}" dt="2023-10-31T13:33:03.566" v="8749" actId="478"/>
        <pc:sldMkLst>
          <pc:docMk/>
          <pc:sldMk cId="1122762649" sldId="276"/>
        </pc:sldMkLst>
        <pc:spChg chg="del">
          <ac:chgData name="김윤석" userId="e4380587-cf43-477b-a754-1f250544103a" providerId="ADAL" clId="{28B9FB49-7C82-4401-B41A-1750F9299AB9}" dt="2023-10-31T13:33:03.566" v="8749" actId="478"/>
          <ac:spMkLst>
            <pc:docMk/>
            <pc:sldMk cId="1122762649" sldId="276"/>
            <ac:spMk id="2" creationId="{E7EDE221-AEFB-BF99-0D9E-C8566B08D733}"/>
          </ac:spMkLst>
        </pc:spChg>
        <pc:spChg chg="mod">
          <ac:chgData name="김윤석" userId="e4380587-cf43-477b-a754-1f250544103a" providerId="ADAL" clId="{28B9FB49-7C82-4401-B41A-1750F9299AB9}" dt="2023-10-31T13:31:25.664" v="8747"/>
          <ac:spMkLst>
            <pc:docMk/>
            <pc:sldMk cId="1122762649" sldId="276"/>
            <ac:spMk id="8" creationId="{CF54F34F-9F55-7D4D-D21C-73A2B01702C0}"/>
          </ac:spMkLst>
        </pc:spChg>
        <pc:picChg chg="del">
          <ac:chgData name="김윤석" userId="e4380587-cf43-477b-a754-1f250544103a" providerId="ADAL" clId="{28B9FB49-7C82-4401-B41A-1750F9299AB9}" dt="2023-10-31T13:31:26.978" v="8748" actId="478"/>
          <ac:picMkLst>
            <pc:docMk/>
            <pc:sldMk cId="1122762649" sldId="276"/>
            <ac:picMk id="1026" creationId="{E79299D6-3949-79F2-82BA-F9B88249E020}"/>
          </ac:picMkLst>
        </pc:picChg>
      </pc:sldChg>
      <pc:sldChg chg="modSp mod">
        <pc:chgData name="김윤석" userId="e4380587-cf43-477b-a754-1f250544103a" providerId="ADAL" clId="{28B9FB49-7C82-4401-B41A-1750F9299AB9}" dt="2023-10-31T08:39:06.763" v="653" actId="20577"/>
        <pc:sldMkLst>
          <pc:docMk/>
          <pc:sldMk cId="3031788846" sldId="277"/>
        </pc:sldMkLst>
        <pc:spChg chg="mod">
          <ac:chgData name="김윤석" userId="e4380587-cf43-477b-a754-1f250544103a" providerId="ADAL" clId="{28B9FB49-7C82-4401-B41A-1750F9299AB9}" dt="2023-10-31T08:39:06.763" v="653" actId="20577"/>
          <ac:spMkLst>
            <pc:docMk/>
            <pc:sldMk cId="3031788846" sldId="277"/>
            <ac:spMk id="8" creationId="{C8501EAC-39D2-CA09-720C-EDF7F167A7D4}"/>
          </ac:spMkLst>
        </pc:spChg>
      </pc:sldChg>
      <pc:sldChg chg="del">
        <pc:chgData name="김윤석" userId="e4380587-cf43-477b-a754-1f250544103a" providerId="ADAL" clId="{28B9FB49-7C82-4401-B41A-1750F9299AB9}" dt="2023-10-31T09:44:35.411" v="662" actId="47"/>
        <pc:sldMkLst>
          <pc:docMk/>
          <pc:sldMk cId="1909200105" sldId="292"/>
        </pc:sldMkLst>
      </pc:sldChg>
      <pc:sldChg chg="del">
        <pc:chgData name="김윤석" userId="e4380587-cf43-477b-a754-1f250544103a" providerId="ADAL" clId="{28B9FB49-7C82-4401-B41A-1750F9299AB9}" dt="2023-10-31T09:44:39.913" v="663" actId="47"/>
        <pc:sldMkLst>
          <pc:docMk/>
          <pc:sldMk cId="3388294832" sldId="293"/>
        </pc:sldMkLst>
      </pc:sldChg>
      <pc:sldChg chg="del">
        <pc:chgData name="김윤석" userId="e4380587-cf43-477b-a754-1f250544103a" providerId="ADAL" clId="{28B9FB49-7C82-4401-B41A-1750F9299AB9}" dt="2023-10-31T09:44:41.059" v="664" actId="47"/>
        <pc:sldMkLst>
          <pc:docMk/>
          <pc:sldMk cId="3592666826" sldId="294"/>
        </pc:sldMkLst>
      </pc:sldChg>
      <pc:sldChg chg="modSp mod">
        <pc:chgData name="김윤석" userId="e4380587-cf43-477b-a754-1f250544103a" providerId="ADAL" clId="{28B9FB49-7C82-4401-B41A-1750F9299AB9}" dt="2023-10-31T13:23:43.713" v="8598"/>
        <pc:sldMkLst>
          <pc:docMk/>
          <pc:sldMk cId="2300190374" sldId="295"/>
        </pc:sldMkLst>
        <pc:spChg chg="mod">
          <ac:chgData name="김윤석" userId="e4380587-cf43-477b-a754-1f250544103a" providerId="ADAL" clId="{28B9FB49-7C82-4401-B41A-1750F9299AB9}" dt="2023-10-31T13:23:43.713" v="8598"/>
          <ac:spMkLst>
            <pc:docMk/>
            <pc:sldMk cId="2300190374" sldId="295"/>
            <ac:spMk id="8" creationId="{CF54F34F-9F55-7D4D-D21C-73A2B01702C0}"/>
          </ac:spMkLst>
        </pc:spChg>
      </pc:sldChg>
      <pc:sldChg chg="addSp delSp modSp mod">
        <pc:chgData name="김윤석" userId="e4380587-cf43-477b-a754-1f250544103a" providerId="ADAL" clId="{28B9FB49-7C82-4401-B41A-1750F9299AB9}" dt="2023-10-31T11:22:47.653" v="3332" actId="20577"/>
        <pc:sldMkLst>
          <pc:docMk/>
          <pc:sldMk cId="736509195" sldId="296"/>
        </pc:sldMkLst>
        <pc:spChg chg="mod">
          <ac:chgData name="김윤석" userId="e4380587-cf43-477b-a754-1f250544103a" providerId="ADAL" clId="{28B9FB49-7C82-4401-B41A-1750F9299AB9}" dt="2023-10-31T11:22:47.653" v="3332" actId="20577"/>
          <ac:spMkLst>
            <pc:docMk/>
            <pc:sldMk cId="736509195" sldId="296"/>
            <ac:spMk id="2" creationId="{74C8AD3A-035A-5159-C2CF-7F39B03422BD}"/>
          </ac:spMkLst>
        </pc:spChg>
        <pc:spChg chg="mod">
          <ac:chgData name="김윤석" userId="e4380587-cf43-477b-a754-1f250544103a" providerId="ADAL" clId="{28B9FB49-7C82-4401-B41A-1750F9299AB9}" dt="2023-10-31T10:53:03.792" v="1555" actId="207"/>
          <ac:spMkLst>
            <pc:docMk/>
            <pc:sldMk cId="736509195" sldId="296"/>
            <ac:spMk id="12" creationId="{545E25CE-F97A-1638-5FFB-61C174AA07AF}"/>
          </ac:spMkLst>
        </pc:spChg>
        <pc:spChg chg="mod">
          <ac:chgData name="김윤석" userId="e4380587-cf43-477b-a754-1f250544103a" providerId="ADAL" clId="{28B9FB49-7C82-4401-B41A-1750F9299AB9}" dt="2023-10-31T10:52:32.222" v="1551" actId="20577"/>
          <ac:spMkLst>
            <pc:docMk/>
            <pc:sldMk cId="736509195" sldId="296"/>
            <ac:spMk id="14" creationId="{BA37A31C-0FD4-9548-A6EB-050AEE2C1A16}"/>
          </ac:spMkLst>
        </pc:spChg>
        <pc:picChg chg="del">
          <ac:chgData name="김윤석" userId="e4380587-cf43-477b-a754-1f250544103a" providerId="ADAL" clId="{28B9FB49-7C82-4401-B41A-1750F9299AB9}" dt="2023-10-31T10:52:34.174" v="1552" actId="478"/>
          <ac:picMkLst>
            <pc:docMk/>
            <pc:sldMk cId="736509195" sldId="296"/>
            <ac:picMk id="5" creationId="{43107C4C-B568-F3FE-8588-62F7E11F9AFB}"/>
          </ac:picMkLst>
        </pc:picChg>
        <pc:picChg chg="add mod">
          <ac:chgData name="김윤석" userId="e4380587-cf43-477b-a754-1f250544103a" providerId="ADAL" clId="{28B9FB49-7C82-4401-B41A-1750F9299AB9}" dt="2023-10-31T10:53:25.492" v="1564" actId="1076"/>
          <ac:picMkLst>
            <pc:docMk/>
            <pc:sldMk cId="736509195" sldId="296"/>
            <ac:picMk id="8" creationId="{6C487229-9C73-045B-71E0-2E2D1A619F65}"/>
          </ac:picMkLst>
        </pc:picChg>
      </pc:sldChg>
      <pc:sldChg chg="modSp mod">
        <pc:chgData name="김윤석" userId="e4380587-cf43-477b-a754-1f250544103a" providerId="ADAL" clId="{28B9FB49-7C82-4401-B41A-1750F9299AB9}" dt="2023-10-31T13:26:33.331" v="8687"/>
        <pc:sldMkLst>
          <pc:docMk/>
          <pc:sldMk cId="2958432206" sldId="299"/>
        </pc:sldMkLst>
        <pc:spChg chg="mod">
          <ac:chgData name="김윤석" userId="e4380587-cf43-477b-a754-1f250544103a" providerId="ADAL" clId="{28B9FB49-7C82-4401-B41A-1750F9299AB9}" dt="2023-10-31T13:26:33.331" v="8687"/>
          <ac:spMkLst>
            <pc:docMk/>
            <pc:sldMk cId="2958432206" sldId="299"/>
            <ac:spMk id="8" creationId="{C8501EAC-39D2-CA09-720C-EDF7F167A7D4}"/>
          </ac:spMkLst>
        </pc:spChg>
      </pc:sldChg>
      <pc:sldChg chg="del">
        <pc:chgData name="김윤석" userId="e4380587-cf43-477b-a754-1f250544103a" providerId="ADAL" clId="{28B9FB49-7C82-4401-B41A-1750F9299AB9}" dt="2023-10-31T09:44:32.547" v="661" actId="47"/>
        <pc:sldMkLst>
          <pc:docMk/>
          <pc:sldMk cId="2152527911" sldId="300"/>
        </pc:sldMkLst>
      </pc:sldChg>
      <pc:sldChg chg="del">
        <pc:chgData name="김윤석" userId="e4380587-cf43-477b-a754-1f250544103a" providerId="ADAL" clId="{28B9FB49-7C82-4401-B41A-1750F9299AB9}" dt="2023-10-31T09:44:43.888" v="665" actId="47"/>
        <pc:sldMkLst>
          <pc:docMk/>
          <pc:sldMk cId="3411228995" sldId="304"/>
        </pc:sldMkLst>
      </pc:sldChg>
      <pc:sldChg chg="addSp delSp modSp mod">
        <pc:chgData name="김윤석" userId="e4380587-cf43-477b-a754-1f250544103a" providerId="ADAL" clId="{28B9FB49-7C82-4401-B41A-1750F9299AB9}" dt="2023-10-31T13:27:49.180" v="8703" actId="1076"/>
        <pc:sldMkLst>
          <pc:docMk/>
          <pc:sldMk cId="1252508313" sldId="305"/>
        </pc:sldMkLst>
        <pc:spChg chg="mod">
          <ac:chgData name="김윤석" userId="e4380587-cf43-477b-a754-1f250544103a" providerId="ADAL" clId="{28B9FB49-7C82-4401-B41A-1750F9299AB9}" dt="2023-10-31T11:32:21.169" v="4098" actId="20577"/>
          <ac:spMkLst>
            <pc:docMk/>
            <pc:sldMk cId="1252508313" sldId="305"/>
            <ac:spMk id="8" creationId="{CF54F34F-9F55-7D4D-D21C-73A2B01702C0}"/>
          </ac:spMkLst>
        </pc:spChg>
        <pc:spChg chg="mod">
          <ac:chgData name="김윤석" userId="e4380587-cf43-477b-a754-1f250544103a" providerId="ADAL" clId="{28B9FB49-7C82-4401-B41A-1750F9299AB9}" dt="2023-10-31T13:26:54.878" v="8690" actId="5793"/>
          <ac:spMkLst>
            <pc:docMk/>
            <pc:sldMk cId="1252508313" sldId="305"/>
            <ac:spMk id="12" creationId="{545E25CE-F97A-1638-5FFB-61C174AA07AF}"/>
          </ac:spMkLst>
        </pc:spChg>
        <pc:spChg chg="mod">
          <ac:chgData name="김윤석" userId="e4380587-cf43-477b-a754-1f250544103a" providerId="ADAL" clId="{28B9FB49-7C82-4401-B41A-1750F9299AB9}" dt="2023-10-31T11:31:00.706" v="3765" actId="20577"/>
          <ac:spMkLst>
            <pc:docMk/>
            <pc:sldMk cId="1252508313" sldId="305"/>
            <ac:spMk id="14" creationId="{BA37A31C-0FD4-9548-A6EB-050AEE2C1A16}"/>
          </ac:spMkLst>
        </pc:spChg>
        <pc:picChg chg="add mod">
          <ac:chgData name="김윤석" userId="e4380587-cf43-477b-a754-1f250544103a" providerId="ADAL" clId="{28B9FB49-7C82-4401-B41A-1750F9299AB9}" dt="2023-10-31T13:27:44.827" v="8700" actId="1076"/>
          <ac:picMkLst>
            <pc:docMk/>
            <pc:sldMk cId="1252508313" sldId="305"/>
            <ac:picMk id="2" creationId="{3D70687A-CCB0-AE83-A860-2EE028EFC467}"/>
          </ac:picMkLst>
        </pc:picChg>
        <pc:picChg chg="del">
          <ac:chgData name="김윤석" userId="e4380587-cf43-477b-a754-1f250544103a" providerId="ADAL" clId="{28B9FB49-7C82-4401-B41A-1750F9299AB9}" dt="2023-10-31T13:26:41.502" v="8688" actId="478"/>
          <ac:picMkLst>
            <pc:docMk/>
            <pc:sldMk cId="1252508313" sldId="305"/>
            <ac:picMk id="5" creationId="{8DB1472B-62DE-B39C-6ABA-5CF1D1401814}"/>
          </ac:picMkLst>
        </pc:picChg>
        <pc:picChg chg="add mod">
          <ac:chgData name="김윤석" userId="e4380587-cf43-477b-a754-1f250544103a" providerId="ADAL" clId="{28B9FB49-7C82-4401-B41A-1750F9299AB9}" dt="2023-10-31T13:27:49.180" v="8703" actId="1076"/>
          <ac:picMkLst>
            <pc:docMk/>
            <pc:sldMk cId="1252508313" sldId="305"/>
            <ac:picMk id="1026" creationId="{A56582A3-1CA3-7377-10A9-33E9F96FE853}"/>
          </ac:picMkLst>
        </pc:picChg>
      </pc:sldChg>
      <pc:sldChg chg="addSp modSp mod">
        <pc:chgData name="김윤석" userId="e4380587-cf43-477b-a754-1f250544103a" providerId="ADAL" clId="{28B9FB49-7C82-4401-B41A-1750F9299AB9}" dt="2023-10-31T13:14:00.741" v="7809" actId="313"/>
        <pc:sldMkLst>
          <pc:docMk/>
          <pc:sldMk cId="606038726" sldId="306"/>
        </pc:sldMkLst>
        <pc:spChg chg="mod">
          <ac:chgData name="김윤석" userId="e4380587-cf43-477b-a754-1f250544103a" providerId="ADAL" clId="{28B9FB49-7C82-4401-B41A-1750F9299AB9}" dt="2023-10-31T13:14:00.741" v="7809" actId="313"/>
          <ac:spMkLst>
            <pc:docMk/>
            <pc:sldMk cId="606038726" sldId="306"/>
            <ac:spMk id="2" creationId="{74C8AD3A-035A-5159-C2CF-7F39B03422BD}"/>
          </ac:spMkLst>
        </pc:spChg>
        <pc:spChg chg="add mod">
          <ac:chgData name="김윤석" userId="e4380587-cf43-477b-a754-1f250544103a" providerId="ADAL" clId="{28B9FB49-7C82-4401-B41A-1750F9299AB9}" dt="2023-10-31T11:45:18.053" v="5037"/>
          <ac:spMkLst>
            <pc:docMk/>
            <pc:sldMk cId="606038726" sldId="306"/>
            <ac:spMk id="4" creationId="{C12D6729-19D7-FD67-7CF4-C760341560BB}"/>
          </ac:spMkLst>
        </pc:spChg>
        <pc:spChg chg="mod">
          <ac:chgData name="김윤석" userId="e4380587-cf43-477b-a754-1f250544103a" providerId="ADAL" clId="{28B9FB49-7C82-4401-B41A-1750F9299AB9}" dt="2023-10-31T11:34:49.061" v="4137" actId="20577"/>
          <ac:spMkLst>
            <pc:docMk/>
            <pc:sldMk cId="606038726" sldId="306"/>
            <ac:spMk id="14" creationId="{BA37A31C-0FD4-9548-A6EB-050AEE2C1A16}"/>
          </ac:spMkLst>
        </pc:spChg>
        <pc:picChg chg="add mod">
          <ac:chgData name="김윤석" userId="e4380587-cf43-477b-a754-1f250544103a" providerId="ADAL" clId="{28B9FB49-7C82-4401-B41A-1750F9299AB9}" dt="2023-10-31T11:45:39.843" v="5040" actId="1076"/>
          <ac:picMkLst>
            <pc:docMk/>
            <pc:sldMk cId="606038726" sldId="306"/>
            <ac:picMk id="8" creationId="{BD1952AA-6788-CA41-9EB8-AFD9F1AEE316}"/>
          </ac:picMkLst>
        </pc:picChg>
      </pc:sldChg>
      <pc:sldChg chg="del">
        <pc:chgData name="김윤석" userId="e4380587-cf43-477b-a754-1f250544103a" providerId="ADAL" clId="{28B9FB49-7C82-4401-B41A-1750F9299AB9}" dt="2023-10-31T11:33:34.217" v="4099" actId="47"/>
        <pc:sldMkLst>
          <pc:docMk/>
          <pc:sldMk cId="2388036871" sldId="307"/>
        </pc:sldMkLst>
      </pc:sldChg>
      <pc:sldChg chg="addSp delSp modSp add mod">
        <pc:chgData name="김윤석" userId="e4380587-cf43-477b-a754-1f250544103a" providerId="ADAL" clId="{28B9FB49-7C82-4401-B41A-1750F9299AB9}" dt="2023-10-31T11:22:59.323" v="3342" actId="20577"/>
        <pc:sldMkLst>
          <pc:docMk/>
          <pc:sldMk cId="4197129487" sldId="308"/>
        </pc:sldMkLst>
        <pc:spChg chg="mod">
          <ac:chgData name="김윤석" userId="e4380587-cf43-477b-a754-1f250544103a" providerId="ADAL" clId="{28B9FB49-7C82-4401-B41A-1750F9299AB9}" dt="2023-10-31T11:22:59.323" v="3342" actId="20577"/>
          <ac:spMkLst>
            <pc:docMk/>
            <pc:sldMk cId="4197129487" sldId="308"/>
            <ac:spMk id="2" creationId="{74C8AD3A-035A-5159-C2CF-7F39B03422BD}"/>
          </ac:spMkLst>
        </pc:spChg>
        <pc:spChg chg="mod">
          <ac:chgData name="김윤석" userId="e4380587-cf43-477b-a754-1f250544103a" providerId="ADAL" clId="{28B9FB49-7C82-4401-B41A-1750F9299AB9}" dt="2023-10-31T10:29:39.076" v="684" actId="20577"/>
          <ac:spMkLst>
            <pc:docMk/>
            <pc:sldMk cId="4197129487" sldId="308"/>
            <ac:spMk id="14" creationId="{BA37A31C-0FD4-9548-A6EB-050AEE2C1A16}"/>
          </ac:spMkLst>
        </pc:spChg>
        <pc:picChg chg="del">
          <ac:chgData name="김윤석" userId="e4380587-cf43-477b-a754-1f250544103a" providerId="ADAL" clId="{28B9FB49-7C82-4401-B41A-1750F9299AB9}" dt="2023-10-31T10:30:03.937" v="685" actId="478"/>
          <ac:picMkLst>
            <pc:docMk/>
            <pc:sldMk cId="4197129487" sldId="308"/>
            <ac:picMk id="5" creationId="{43107C4C-B568-F3FE-8588-62F7E11F9AFB}"/>
          </ac:picMkLst>
        </pc:picChg>
        <pc:picChg chg="add mod">
          <ac:chgData name="김윤석" userId="e4380587-cf43-477b-a754-1f250544103a" providerId="ADAL" clId="{28B9FB49-7C82-4401-B41A-1750F9299AB9}" dt="2023-10-31T10:30:11.961" v="688" actId="1076"/>
          <ac:picMkLst>
            <pc:docMk/>
            <pc:sldMk cId="4197129487" sldId="308"/>
            <ac:picMk id="8" creationId="{C31A23C7-AE4A-03E6-F240-83E0FE39748B}"/>
          </ac:picMkLst>
        </pc:picChg>
      </pc:sldChg>
      <pc:sldChg chg="addSp delSp modSp add mod">
        <pc:chgData name="김윤석" userId="e4380587-cf43-477b-a754-1f250544103a" providerId="ADAL" clId="{28B9FB49-7C82-4401-B41A-1750F9299AB9}" dt="2023-10-31T10:39:10.107" v="1280" actId="1076"/>
        <pc:sldMkLst>
          <pc:docMk/>
          <pc:sldMk cId="1227598069" sldId="309"/>
        </pc:sldMkLst>
        <pc:spChg chg="del mod">
          <ac:chgData name="김윤석" userId="e4380587-cf43-477b-a754-1f250544103a" providerId="ADAL" clId="{28B9FB49-7C82-4401-B41A-1750F9299AB9}" dt="2023-10-31T10:37:09.172" v="1238" actId="478"/>
          <ac:spMkLst>
            <pc:docMk/>
            <pc:sldMk cId="1227598069" sldId="309"/>
            <ac:spMk id="8" creationId="{CF54F34F-9F55-7D4D-D21C-73A2B01702C0}"/>
          </ac:spMkLst>
        </pc:spChg>
        <pc:spChg chg="mod">
          <ac:chgData name="김윤석" userId="e4380587-cf43-477b-a754-1f250544103a" providerId="ADAL" clId="{28B9FB49-7C82-4401-B41A-1750F9299AB9}" dt="2023-10-31T10:38:20.962" v="1272" actId="14100"/>
          <ac:spMkLst>
            <pc:docMk/>
            <pc:sldMk cId="1227598069" sldId="309"/>
            <ac:spMk id="12" creationId="{545E25CE-F97A-1638-5FFB-61C174AA07AF}"/>
          </ac:spMkLst>
        </pc:spChg>
        <pc:spChg chg="mod">
          <ac:chgData name="김윤석" userId="e4380587-cf43-477b-a754-1f250544103a" providerId="ADAL" clId="{28B9FB49-7C82-4401-B41A-1750F9299AB9}" dt="2023-10-31T10:38:15.759" v="1271" actId="20577"/>
          <ac:spMkLst>
            <pc:docMk/>
            <pc:sldMk cId="1227598069" sldId="309"/>
            <ac:spMk id="14" creationId="{BA37A31C-0FD4-9548-A6EB-050AEE2C1A16}"/>
          </ac:spMkLst>
        </pc:spChg>
        <pc:picChg chg="add del mod">
          <ac:chgData name="김윤석" userId="e4380587-cf43-477b-a754-1f250544103a" providerId="ADAL" clId="{28B9FB49-7C82-4401-B41A-1750F9299AB9}" dt="2023-10-31T10:38:35.460" v="1273" actId="478"/>
          <ac:picMkLst>
            <pc:docMk/>
            <pc:sldMk cId="1227598069" sldId="309"/>
            <ac:picMk id="4" creationId="{C02742BC-60C0-5121-8631-3232FB3F833E}"/>
          </ac:picMkLst>
        </pc:picChg>
        <pc:picChg chg="del">
          <ac:chgData name="김윤석" userId="e4380587-cf43-477b-a754-1f250544103a" providerId="ADAL" clId="{28B9FB49-7C82-4401-B41A-1750F9299AB9}" dt="2023-10-31T10:36:54.519" v="1230" actId="478"/>
          <ac:picMkLst>
            <pc:docMk/>
            <pc:sldMk cId="1227598069" sldId="309"/>
            <ac:picMk id="5" creationId="{8DB1472B-62DE-B39C-6ABA-5CF1D1401814}"/>
          </ac:picMkLst>
        </pc:picChg>
        <pc:picChg chg="add mod">
          <ac:chgData name="김윤석" userId="e4380587-cf43-477b-a754-1f250544103a" providerId="ADAL" clId="{28B9FB49-7C82-4401-B41A-1750F9299AB9}" dt="2023-10-31T10:38:07.451" v="1260" actId="1037"/>
          <ac:picMkLst>
            <pc:docMk/>
            <pc:sldMk cId="1227598069" sldId="309"/>
            <ac:picMk id="10" creationId="{31F3CBBD-BC01-907D-8EF3-24D4CCB86208}"/>
          </ac:picMkLst>
        </pc:picChg>
        <pc:picChg chg="add mod">
          <ac:chgData name="김윤석" userId="e4380587-cf43-477b-a754-1f250544103a" providerId="ADAL" clId="{28B9FB49-7C82-4401-B41A-1750F9299AB9}" dt="2023-10-31T10:39:10.107" v="1280" actId="1076"/>
          <ac:picMkLst>
            <pc:docMk/>
            <pc:sldMk cId="1227598069" sldId="309"/>
            <ac:picMk id="13" creationId="{3C7D8E67-C76D-16FC-6586-D9D4458EB1A7}"/>
          </ac:picMkLst>
        </pc:picChg>
      </pc:sldChg>
      <pc:sldChg chg="addSp delSp modSp add mod">
        <pc:chgData name="김윤석" userId="e4380587-cf43-477b-a754-1f250544103a" providerId="ADAL" clId="{28B9FB49-7C82-4401-B41A-1750F9299AB9}" dt="2023-10-31T11:16:49.888" v="2844" actId="1076"/>
        <pc:sldMkLst>
          <pc:docMk/>
          <pc:sldMk cId="264422268" sldId="310"/>
        </pc:sldMkLst>
        <pc:spChg chg="mod">
          <ac:chgData name="김윤석" userId="e4380587-cf43-477b-a754-1f250544103a" providerId="ADAL" clId="{28B9FB49-7C82-4401-B41A-1750F9299AB9}" dt="2023-10-31T11:16:46.739" v="2843"/>
          <ac:spMkLst>
            <pc:docMk/>
            <pc:sldMk cId="264422268" sldId="310"/>
            <ac:spMk id="2" creationId="{74C8AD3A-035A-5159-C2CF-7F39B03422BD}"/>
          </ac:spMkLst>
        </pc:spChg>
        <pc:spChg chg="mod">
          <ac:chgData name="김윤석" userId="e4380587-cf43-477b-a754-1f250544103a" providerId="ADAL" clId="{28B9FB49-7C82-4401-B41A-1750F9299AB9}" dt="2023-10-31T11:15:22.786" v="2464" actId="14100"/>
          <ac:spMkLst>
            <pc:docMk/>
            <pc:sldMk cId="264422268" sldId="310"/>
            <ac:spMk id="12" creationId="{545E25CE-F97A-1638-5FFB-61C174AA07AF}"/>
          </ac:spMkLst>
        </pc:spChg>
        <pc:spChg chg="mod">
          <ac:chgData name="김윤석" userId="e4380587-cf43-477b-a754-1f250544103a" providerId="ADAL" clId="{28B9FB49-7C82-4401-B41A-1750F9299AB9}" dt="2023-10-31T11:09:38.079" v="1900" actId="20577"/>
          <ac:spMkLst>
            <pc:docMk/>
            <pc:sldMk cId="264422268" sldId="310"/>
            <ac:spMk id="14" creationId="{BA37A31C-0FD4-9548-A6EB-050AEE2C1A16}"/>
          </ac:spMkLst>
        </pc:spChg>
        <pc:picChg chg="add mod">
          <ac:chgData name="김윤석" userId="e4380587-cf43-477b-a754-1f250544103a" providerId="ADAL" clId="{28B9FB49-7C82-4401-B41A-1750F9299AB9}" dt="2023-10-31T11:16:49.888" v="2844" actId="1076"/>
          <ac:picMkLst>
            <pc:docMk/>
            <pc:sldMk cId="264422268" sldId="310"/>
            <ac:picMk id="5" creationId="{EBE40E97-7455-D144-FFD1-85EB671747DA}"/>
          </ac:picMkLst>
        </pc:picChg>
        <pc:picChg chg="del">
          <ac:chgData name="김윤석" userId="e4380587-cf43-477b-a754-1f250544103a" providerId="ADAL" clId="{28B9FB49-7C82-4401-B41A-1750F9299AB9}" dt="2023-10-31T11:09:54.637" v="1901" actId="478"/>
          <ac:picMkLst>
            <pc:docMk/>
            <pc:sldMk cId="264422268" sldId="310"/>
            <ac:picMk id="8" creationId="{6C487229-9C73-045B-71E0-2E2D1A619F65}"/>
          </ac:picMkLst>
        </pc:picChg>
      </pc:sldChg>
      <pc:sldChg chg="addSp delSp modSp add mod">
        <pc:chgData name="김윤석" userId="e4380587-cf43-477b-a754-1f250544103a" providerId="ADAL" clId="{28B9FB49-7C82-4401-B41A-1750F9299AB9}" dt="2023-10-31T11:26:47.102" v="3738"/>
        <pc:sldMkLst>
          <pc:docMk/>
          <pc:sldMk cId="795132410" sldId="311"/>
        </pc:sldMkLst>
        <pc:spChg chg="mod">
          <ac:chgData name="김윤석" userId="e4380587-cf43-477b-a754-1f250544103a" providerId="ADAL" clId="{28B9FB49-7C82-4401-B41A-1750F9299AB9}" dt="2023-10-31T11:26:47.102" v="3738"/>
          <ac:spMkLst>
            <pc:docMk/>
            <pc:sldMk cId="795132410" sldId="311"/>
            <ac:spMk id="2" creationId="{74C8AD3A-035A-5159-C2CF-7F39B03422BD}"/>
          </ac:spMkLst>
        </pc:spChg>
        <pc:picChg chg="del">
          <ac:chgData name="김윤석" userId="e4380587-cf43-477b-a754-1f250544103a" providerId="ADAL" clId="{28B9FB49-7C82-4401-B41A-1750F9299AB9}" dt="2023-10-31T11:17:11.562" v="2846" actId="478"/>
          <ac:picMkLst>
            <pc:docMk/>
            <pc:sldMk cId="795132410" sldId="311"/>
            <ac:picMk id="5" creationId="{EBE40E97-7455-D144-FFD1-85EB671747DA}"/>
          </ac:picMkLst>
        </pc:picChg>
        <pc:picChg chg="add mod">
          <ac:chgData name="김윤석" userId="e4380587-cf43-477b-a754-1f250544103a" providerId="ADAL" clId="{28B9FB49-7C82-4401-B41A-1750F9299AB9}" dt="2023-10-31T11:17:26.467" v="2849" actId="1076"/>
          <ac:picMkLst>
            <pc:docMk/>
            <pc:sldMk cId="795132410" sldId="311"/>
            <ac:picMk id="8" creationId="{52319374-463A-7664-E07C-AE1A66CC7994}"/>
          </ac:picMkLst>
        </pc:picChg>
      </pc:sldChg>
      <pc:sldChg chg="addSp delSp modSp add mod">
        <pc:chgData name="김윤석" userId="e4380587-cf43-477b-a754-1f250544103a" providerId="ADAL" clId="{28B9FB49-7C82-4401-B41A-1750F9299AB9}" dt="2023-10-31T13:13:22.851" v="7780" actId="1035"/>
        <pc:sldMkLst>
          <pc:docMk/>
          <pc:sldMk cId="3438960714" sldId="312"/>
        </pc:sldMkLst>
        <pc:spChg chg="mod">
          <ac:chgData name="김윤석" userId="e4380587-cf43-477b-a754-1f250544103a" providerId="ADAL" clId="{28B9FB49-7C82-4401-B41A-1750F9299AB9}" dt="2023-10-31T13:13:22.851" v="7780" actId="1035"/>
          <ac:spMkLst>
            <pc:docMk/>
            <pc:sldMk cId="3438960714" sldId="312"/>
            <ac:spMk id="2" creationId="{74C8AD3A-035A-5159-C2CF-7F39B03422BD}"/>
          </ac:spMkLst>
        </pc:spChg>
        <pc:spChg chg="mod">
          <ac:chgData name="김윤석" userId="e4380587-cf43-477b-a754-1f250544103a" providerId="ADAL" clId="{28B9FB49-7C82-4401-B41A-1750F9299AB9}" dt="2023-10-31T12:02:55.888" v="6579" actId="14100"/>
          <ac:spMkLst>
            <pc:docMk/>
            <pc:sldMk cId="3438960714" sldId="312"/>
            <ac:spMk id="4" creationId="{C12D6729-19D7-FD67-7CF4-C760341560BB}"/>
          </ac:spMkLst>
        </pc:spChg>
        <pc:spChg chg="mod">
          <ac:chgData name="김윤석" userId="e4380587-cf43-477b-a754-1f250544103a" providerId="ADAL" clId="{28B9FB49-7C82-4401-B41A-1750F9299AB9}" dt="2023-10-31T11:48:05.891" v="5049" actId="20577"/>
          <ac:spMkLst>
            <pc:docMk/>
            <pc:sldMk cId="3438960714" sldId="312"/>
            <ac:spMk id="14" creationId="{BA37A31C-0FD4-9548-A6EB-050AEE2C1A16}"/>
          </ac:spMkLst>
        </pc:spChg>
        <pc:picChg chg="del">
          <ac:chgData name="김윤석" userId="e4380587-cf43-477b-a754-1f250544103a" providerId="ADAL" clId="{28B9FB49-7C82-4401-B41A-1750F9299AB9}" dt="2023-10-31T11:54:02.740" v="5771" actId="478"/>
          <ac:picMkLst>
            <pc:docMk/>
            <pc:sldMk cId="3438960714" sldId="312"/>
            <ac:picMk id="8" creationId="{BD1952AA-6788-CA41-9EB8-AFD9F1AEE316}"/>
          </ac:picMkLst>
        </pc:picChg>
        <pc:picChg chg="add mod">
          <ac:chgData name="김윤석" userId="e4380587-cf43-477b-a754-1f250544103a" providerId="ADAL" clId="{28B9FB49-7C82-4401-B41A-1750F9299AB9}" dt="2023-10-31T12:03:22.963" v="6584" actId="1076"/>
          <ac:picMkLst>
            <pc:docMk/>
            <pc:sldMk cId="3438960714" sldId="312"/>
            <ac:picMk id="9" creationId="{863E1177-42EA-8165-0C8F-AA552D0E4270}"/>
          </ac:picMkLst>
        </pc:picChg>
      </pc:sldChg>
      <pc:sldChg chg="modSp add del mod">
        <pc:chgData name="김윤석" userId="e4380587-cf43-477b-a754-1f250544103a" providerId="ADAL" clId="{28B9FB49-7C82-4401-B41A-1750F9299AB9}" dt="2023-10-31T11:47:40.988" v="5046"/>
        <pc:sldMkLst>
          <pc:docMk/>
          <pc:sldMk cId="3790376501" sldId="312"/>
        </pc:sldMkLst>
        <pc:spChg chg="mod">
          <ac:chgData name="김윤석" userId="e4380587-cf43-477b-a754-1f250544103a" providerId="ADAL" clId="{28B9FB49-7C82-4401-B41A-1750F9299AB9}" dt="2023-10-31T11:47:40.672" v="5045"/>
          <ac:spMkLst>
            <pc:docMk/>
            <pc:sldMk cId="3790376501" sldId="312"/>
            <ac:spMk id="14" creationId="{BA37A31C-0FD4-9548-A6EB-050AEE2C1A16}"/>
          </ac:spMkLst>
        </pc:spChg>
      </pc:sldChg>
      <pc:sldChg chg="addSp delSp modSp add mod">
        <pc:chgData name="김윤석" userId="e4380587-cf43-477b-a754-1f250544103a" providerId="ADAL" clId="{28B9FB49-7C82-4401-B41A-1750F9299AB9}" dt="2023-10-31T12:13:19.006" v="7336" actId="14100"/>
        <pc:sldMkLst>
          <pc:docMk/>
          <pc:sldMk cId="1575672324" sldId="313"/>
        </pc:sldMkLst>
        <pc:spChg chg="mod">
          <ac:chgData name="김윤석" userId="e4380587-cf43-477b-a754-1f250544103a" providerId="ADAL" clId="{28B9FB49-7C82-4401-B41A-1750F9299AB9}" dt="2023-10-31T12:12:04.198" v="7330" actId="20577"/>
          <ac:spMkLst>
            <pc:docMk/>
            <pc:sldMk cId="1575672324" sldId="313"/>
            <ac:spMk id="2" creationId="{74C8AD3A-035A-5159-C2CF-7F39B03422BD}"/>
          </ac:spMkLst>
        </pc:spChg>
        <pc:spChg chg="mod">
          <ac:chgData name="김윤석" userId="e4380587-cf43-477b-a754-1f250544103a" providerId="ADAL" clId="{28B9FB49-7C82-4401-B41A-1750F9299AB9}" dt="2023-10-31T12:13:19.006" v="7336" actId="14100"/>
          <ac:spMkLst>
            <pc:docMk/>
            <pc:sldMk cId="1575672324" sldId="313"/>
            <ac:spMk id="4" creationId="{C12D6729-19D7-FD67-7CF4-C760341560BB}"/>
          </ac:spMkLst>
        </pc:spChg>
        <pc:spChg chg="mod">
          <ac:chgData name="김윤석" userId="e4380587-cf43-477b-a754-1f250544103a" providerId="ADAL" clId="{28B9FB49-7C82-4401-B41A-1750F9299AB9}" dt="2023-10-31T12:08:07.443" v="6659" actId="20577"/>
          <ac:spMkLst>
            <pc:docMk/>
            <pc:sldMk cId="1575672324" sldId="313"/>
            <ac:spMk id="14" creationId="{BA37A31C-0FD4-9548-A6EB-050AEE2C1A16}"/>
          </ac:spMkLst>
        </pc:spChg>
        <pc:picChg chg="add mod">
          <ac:chgData name="김윤석" userId="e4380587-cf43-477b-a754-1f250544103a" providerId="ADAL" clId="{28B9FB49-7C82-4401-B41A-1750F9299AB9}" dt="2023-10-31T12:12:29.130" v="7334" actId="1076"/>
          <ac:picMkLst>
            <pc:docMk/>
            <pc:sldMk cId="1575672324" sldId="313"/>
            <ac:picMk id="8" creationId="{9EFC367D-5445-34D9-A521-6EAD93B79AB6}"/>
          </ac:picMkLst>
        </pc:picChg>
        <pc:picChg chg="del">
          <ac:chgData name="김윤석" userId="e4380587-cf43-477b-a754-1f250544103a" providerId="ADAL" clId="{28B9FB49-7C82-4401-B41A-1750F9299AB9}" dt="2023-10-31T12:12:07.793" v="7331" actId="478"/>
          <ac:picMkLst>
            <pc:docMk/>
            <pc:sldMk cId="1575672324" sldId="313"/>
            <ac:picMk id="9" creationId="{863E1177-42EA-8165-0C8F-AA552D0E4270}"/>
          </ac:picMkLst>
        </pc:picChg>
      </pc:sldChg>
      <pc:sldChg chg="addSp delSp modSp add mod">
        <pc:chgData name="김윤석" userId="e4380587-cf43-477b-a754-1f250544103a" providerId="ADAL" clId="{28B9FB49-7C82-4401-B41A-1750F9299AB9}" dt="2023-10-31T13:06:17.749" v="7775"/>
        <pc:sldMkLst>
          <pc:docMk/>
          <pc:sldMk cId="1792404510" sldId="314"/>
        </pc:sldMkLst>
        <pc:spChg chg="mod">
          <ac:chgData name="김윤석" userId="e4380587-cf43-477b-a754-1f250544103a" providerId="ADAL" clId="{28B9FB49-7C82-4401-B41A-1750F9299AB9}" dt="2023-10-31T13:03:26.020" v="7763"/>
          <ac:spMkLst>
            <pc:docMk/>
            <pc:sldMk cId="1792404510" sldId="314"/>
            <ac:spMk id="2" creationId="{74C8AD3A-035A-5159-C2CF-7F39B03422BD}"/>
          </ac:spMkLst>
        </pc:spChg>
        <pc:spChg chg="mod">
          <ac:chgData name="김윤석" userId="e4380587-cf43-477b-a754-1f250544103a" providerId="ADAL" clId="{28B9FB49-7C82-4401-B41A-1750F9299AB9}" dt="2023-10-31T13:03:52.655" v="7768" actId="14100"/>
          <ac:spMkLst>
            <pc:docMk/>
            <pc:sldMk cId="1792404510" sldId="314"/>
            <ac:spMk id="4" creationId="{C12D6729-19D7-FD67-7CF4-C760341560BB}"/>
          </ac:spMkLst>
        </pc:spChg>
        <pc:spChg chg="mod">
          <ac:chgData name="김윤석" userId="e4380587-cf43-477b-a754-1f250544103a" providerId="ADAL" clId="{28B9FB49-7C82-4401-B41A-1750F9299AB9}" dt="2023-10-31T13:06:17.749" v="7775"/>
          <ac:spMkLst>
            <pc:docMk/>
            <pc:sldMk cId="1792404510" sldId="314"/>
            <ac:spMk id="14" creationId="{BA37A31C-0FD4-9548-A6EB-050AEE2C1A16}"/>
          </ac:spMkLst>
        </pc:spChg>
        <pc:spChg chg="del">
          <ac:chgData name="김윤석" userId="e4380587-cf43-477b-a754-1f250544103a" providerId="ADAL" clId="{28B9FB49-7C82-4401-B41A-1750F9299AB9}" dt="2023-10-31T13:04:05.759" v="7772" actId="478"/>
          <ac:spMkLst>
            <pc:docMk/>
            <pc:sldMk cId="1792404510" sldId="314"/>
            <ac:spMk id="20" creationId="{30454894-0171-1E1A-CBB1-970768B52DC7}"/>
          </ac:spMkLst>
        </pc:spChg>
        <pc:picChg chg="del">
          <ac:chgData name="김윤석" userId="e4380587-cf43-477b-a754-1f250544103a" providerId="ADAL" clId="{28B9FB49-7C82-4401-B41A-1750F9299AB9}" dt="2023-10-31T13:03:26.843" v="7764" actId="478"/>
          <ac:picMkLst>
            <pc:docMk/>
            <pc:sldMk cId="1792404510" sldId="314"/>
            <ac:picMk id="8" creationId="{9EFC367D-5445-34D9-A521-6EAD93B79AB6}"/>
          </ac:picMkLst>
        </pc:picChg>
        <pc:picChg chg="add mod">
          <ac:chgData name="김윤석" userId="e4380587-cf43-477b-a754-1f250544103a" providerId="ADAL" clId="{28B9FB49-7C82-4401-B41A-1750F9299AB9}" dt="2023-10-31T13:04:02.630" v="7771" actId="1076"/>
          <ac:picMkLst>
            <pc:docMk/>
            <pc:sldMk cId="1792404510" sldId="314"/>
            <ac:picMk id="9" creationId="{E28DFD99-9A89-A073-9470-62D86612B0D5}"/>
          </ac:picMkLst>
        </pc:picChg>
      </pc:sldChg>
    </pc:docChg>
  </pc:docChgLst>
  <pc:docChgLst>
    <pc:chgData name="김윤석" userId="e4380587-cf43-477b-a754-1f250544103a" providerId="ADAL" clId="{DBC6D7C6-11F3-BA49-B267-354BC639D8B6}"/>
    <pc:docChg chg="custSel modSld">
      <pc:chgData name="김윤석" userId="e4380587-cf43-477b-a754-1f250544103a" providerId="ADAL" clId="{DBC6D7C6-11F3-BA49-B267-354BC639D8B6}" dt="2023-11-21T23:26:57.547" v="4" actId="478"/>
      <pc:docMkLst>
        <pc:docMk/>
      </pc:docMkLst>
      <pc:sldChg chg="delSp">
        <pc:chgData name="김윤석" userId="e4380587-cf43-477b-a754-1f250544103a" providerId="ADAL" clId="{DBC6D7C6-11F3-BA49-B267-354BC639D8B6}" dt="2023-11-21T23:26:57.547" v="4" actId="478"/>
        <pc:sldMkLst>
          <pc:docMk/>
          <pc:sldMk cId="3852999510" sldId="316"/>
        </pc:sldMkLst>
        <pc:spChg chg="del">
          <ac:chgData name="김윤석" userId="e4380587-cf43-477b-a754-1f250544103a" providerId="ADAL" clId="{DBC6D7C6-11F3-BA49-B267-354BC639D8B6}" dt="2023-11-21T23:26:48.879" v="2" actId="478"/>
          <ac:spMkLst>
            <pc:docMk/>
            <pc:sldMk cId="3852999510" sldId="316"/>
            <ac:spMk id="2" creationId="{74C8AD3A-035A-5159-C2CF-7F39B03422BD}"/>
          </ac:spMkLst>
        </pc:spChg>
        <pc:spChg chg="del">
          <ac:chgData name="김윤석" userId="e4380587-cf43-477b-a754-1f250544103a" providerId="ADAL" clId="{DBC6D7C6-11F3-BA49-B267-354BC639D8B6}" dt="2023-11-21T23:26:41.458" v="0" actId="478"/>
          <ac:spMkLst>
            <pc:docMk/>
            <pc:sldMk cId="3852999510" sldId="316"/>
            <ac:spMk id="7" creationId="{35C5AECF-4B7C-8023-9FB7-84C2CB8AD95D}"/>
          </ac:spMkLst>
        </pc:spChg>
        <pc:spChg chg="del">
          <ac:chgData name="김윤석" userId="e4380587-cf43-477b-a754-1f250544103a" providerId="ADAL" clId="{DBC6D7C6-11F3-BA49-B267-354BC639D8B6}" dt="2023-11-21T23:26:57.547" v="4" actId="478"/>
          <ac:spMkLst>
            <pc:docMk/>
            <pc:sldMk cId="3852999510" sldId="316"/>
            <ac:spMk id="12" creationId="{545E25CE-F97A-1638-5FFB-61C174AA07AF}"/>
          </ac:spMkLst>
        </pc:spChg>
        <pc:spChg chg="del">
          <ac:chgData name="김윤석" userId="e4380587-cf43-477b-a754-1f250544103a" providerId="ADAL" clId="{DBC6D7C6-11F3-BA49-B267-354BC639D8B6}" dt="2023-11-21T23:26:52.145" v="3" actId="478"/>
          <ac:spMkLst>
            <pc:docMk/>
            <pc:sldMk cId="3852999510" sldId="316"/>
            <ac:spMk id="14" creationId="{BA37A31C-0FD4-9548-A6EB-050AEE2C1A16}"/>
          </ac:spMkLst>
        </pc:spChg>
        <pc:picChg chg="del">
          <ac:chgData name="김윤석" userId="e4380587-cf43-477b-a754-1f250544103a" providerId="ADAL" clId="{DBC6D7C6-11F3-BA49-B267-354BC639D8B6}" dt="2023-11-21T23:26:45.967" v="1" actId="478"/>
          <ac:picMkLst>
            <pc:docMk/>
            <pc:sldMk cId="3852999510" sldId="316"/>
            <ac:picMk id="4" creationId="{93005CFB-F056-D4F8-20F6-779C313DA1DD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5T05:16:11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24575,'0'4'0,"4"2"0,1-5 0,-3-3 0,-4 4 0,4 2 0,1-5 0,0 2 0,0 5 0,3 2 0,1 3 0,3 1 0,4-3 0,0-7 0,-3-3-8191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5T05:23:39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8 24575,'-4'0'0,"-1"4"0,0-3 0,1-5 0,-4-2 0,1 3 0,1 8 0,1 6 0,6 1 0,3-5 0,1-8 0,-1 0 0,-1 5 0,3 1 0,1-4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5T05:23:39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24575,'0'4'0,"4"2"0,1-5 0,-3-3 0,-4 4 0,4 2 0,1-5 0,0 2 0,0 5 0,3 2 0,1 3 0,3 1 0,4-3 0,0-7 0,-3-3-8191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5T05:23:39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8 24575,'-4'0'0,"-1"4"0,0-3 0,1-5 0,-4-2 0,1 3 0,1 8 0,1 6 0,6 1 0,3-5 0,1-8 0,-1 0 0,-1 5 0,3 1 0,1-4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5T05:16:11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8 24575,'-4'0'0,"-1"4"0,0-3 0,1-5 0,-4-2 0,1 3 0,1 8 0,1 6 0,6 1 0,3-5 0,1-8 0,-1 0 0,-1 5 0,3 1 0,1-4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5T05:16:11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24575,'0'4'0,"4"2"0,1-5 0,-3-3 0,-4 4 0,4 2 0,1-5 0,0 2 0,0 5 0,3 2 0,1 3 0,3 1 0,4-3 0,0-7 0,-3-3-8191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5T05:16:11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8 24575,'-4'0'0,"-1"4"0,0-3 0,1-5 0,-4-2 0,1 3 0,1 8 0,1 6 0,6 1 0,3-5 0,1-8 0,-1 0 0,-1 5 0,3 1 0,1-4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5T05:21:56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24575,'0'4'0,"4"2"0,1-5 0,-3-3 0,-4 4 0,4 2 0,1-5 0,0 2 0,0 5 0,3 2 0,1 3 0,3 1 0,4-3 0,0-7 0,-3-3-8191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5T05:21:56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8 24575,'-4'0'0,"-1"4"0,0-3 0,1-5 0,-4-2 0,1 3 0,1 8 0,1 6 0,6 1 0,3-5 0,1-8 0,-1 0 0,-1 5 0,3 1 0,1-4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5T05:23:39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24575,'0'4'0,"4"2"0,1-5 0,-3-3 0,-4 4 0,4 2 0,1-5 0,0 2 0,0 5 0,3 2 0,1 3 0,3 1 0,4-3 0,0-7 0,-3-3-8191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5T05:23:39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8 24575,'-4'0'0,"-1"4"0,0-3 0,1-5 0,-4-2 0,1 3 0,1 8 0,1 6 0,6 1 0,3-5 0,1-8 0,-1 0 0,-1 5 0,3 1 0,1-4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5T05:23:39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24575,'0'4'0,"4"2"0,1-5 0,-3-3 0,-4 4 0,4 2 0,1-5 0,0 2 0,0 5 0,3 2 0,1 3 0,3 1 0,4-3 0,0-7 0,-3-3-8191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CD90640-7EB0-BE1D-FA8A-7A3A60D87864}"/>
              </a:ext>
            </a:extLst>
          </p:cNvPr>
          <p:cNvSpPr txBox="1"/>
          <p:nvPr userDrawn="1"/>
        </p:nvSpPr>
        <p:spPr>
          <a:xfrm>
            <a:off x="9998245" y="6501660"/>
            <a:ext cx="21948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ⓒSaebyeol Yu.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Saebyeol’s</a:t>
            </a:r>
            <a:r>
              <a:rPr lang="ko-KR" altLang="en-US" sz="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endParaRPr lang="ko-KR" altLang="en-US" sz="9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C0A8D6C-2166-C593-56DA-F8BC31AF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5193-41CD-4063-B0C7-05E32D5C3CCF}" type="datetimeFigureOut">
              <a:rPr lang="ko-KR" altLang="en-US" smtClean="0"/>
              <a:t>2024-02-19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C3355A0-B053-055C-A48D-03DCA498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A9E0C0-C208-C880-12BC-22614B99B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A778-E908-4432-BB93-29EAA93A6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CD90640-7EB0-BE1D-FA8A-7A3A60D87864}"/>
              </a:ext>
            </a:extLst>
          </p:cNvPr>
          <p:cNvSpPr txBox="1"/>
          <p:nvPr userDrawn="1"/>
        </p:nvSpPr>
        <p:spPr>
          <a:xfrm>
            <a:off x="9982200" y="6501660"/>
            <a:ext cx="21948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ⓒSaebyeol Yu.</a:t>
            </a:r>
            <a:r>
              <a:rPr lang="ko-KR" altLang="en-US"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Saebyeol’s</a:t>
            </a:r>
            <a:r>
              <a:rPr lang="ko-KR" altLang="en-US"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endParaRPr lang="ko-KR" altLang="en-US" sz="9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C0A8D6C-2166-C593-56DA-F8BC31AF5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5193-41CD-4063-B0C7-05E32D5C3CCF}" type="datetimeFigureOut">
              <a:rPr lang="ko-KR" altLang="en-US" smtClean="0"/>
              <a:t>2024-02-19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C3355A0-B053-055C-A48D-03DCA4984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A9E0C0-C208-C880-12BC-22614B99B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A778-E908-4432-BB93-29EAA93A6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57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D2A1902-5E0F-4C85-6B9B-CFB8C95C2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6124FC5-232C-D503-51B2-2388BA704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DD67C67-55AD-BA6E-8404-A37284FE84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F5193-41CD-4063-B0C7-05E32D5C3CCF}" type="datetimeFigureOut">
              <a:rPr lang="ko-KR" altLang="en-US" smtClean="0"/>
              <a:t>2024-02-19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6847630-7AE5-2706-2404-F94D6A4CFA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DA98C0-863E-3233-E6CC-C61C5150EE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1A778-E908-4432-BB93-29EAA93A69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66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0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jpg"/><Relationship Id="rId5" Type="http://schemas.openxmlformats.org/officeDocument/2006/relationships/image" Target="../media/image7.png"/><Relationship Id="rId10" Type="http://schemas.openxmlformats.org/officeDocument/2006/relationships/image" Target="../media/image12.jpg"/><Relationship Id="rId4" Type="http://schemas.openxmlformats.org/officeDocument/2006/relationships/image" Target="../media/image6.png"/><Relationship Id="rId9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customXml" Target="../ink/ink4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3" Type="http://schemas.openxmlformats.org/officeDocument/2006/relationships/image" Target="../media/image10.png"/><Relationship Id="rId7" Type="http://schemas.openxmlformats.org/officeDocument/2006/relationships/customXml" Target="../ink/ink10.xml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9.xml"/><Relationship Id="rId5" Type="http://schemas.openxmlformats.org/officeDocument/2006/relationships/image" Target="../media/image2.png"/><Relationship Id="rId4" Type="http://schemas.openxmlformats.org/officeDocument/2006/relationships/customXml" Target="../ink/ink8.xml"/><Relationship Id="rId9" Type="http://schemas.openxmlformats.org/officeDocument/2006/relationships/customXml" Target="../ink/ink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956878-ABEC-AF9A-D2CE-3CA826B6E387}"/>
              </a:ext>
            </a:extLst>
          </p:cNvPr>
          <p:cNvSpPr txBox="1"/>
          <p:nvPr/>
        </p:nvSpPr>
        <p:spPr>
          <a:xfrm>
            <a:off x="465221" y="499279"/>
            <a:ext cx="118200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spc="-150" smtClean="0">
                <a:solidFill>
                  <a:schemeClr val="bg1"/>
                </a:solidFill>
                <a:latin typeface="+mj-lt"/>
              </a:rPr>
              <a:t>OmniVec: Learning robust representations</a:t>
            </a:r>
          </a:p>
          <a:p>
            <a:r>
              <a:rPr lang="en-US" altLang="ko-KR" sz="4800" b="1" spc="-150" smtClean="0">
                <a:solidFill>
                  <a:schemeClr val="bg1"/>
                </a:solidFill>
                <a:latin typeface="+mj-lt"/>
              </a:rPr>
              <a:t>with cross modal sharing</a:t>
            </a:r>
            <a:endParaRPr lang="ko-KR" altLang="en-US" sz="4800" b="1" spc="-15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AA083F78-7EAC-088E-92A6-2CCA7C19FAAA}"/>
              </a:ext>
            </a:extLst>
          </p:cNvPr>
          <p:cNvCxnSpPr>
            <a:cxnSpLocks/>
          </p:cNvCxnSpPr>
          <p:nvPr/>
        </p:nvCxnSpPr>
        <p:spPr>
          <a:xfrm>
            <a:off x="513347" y="2561146"/>
            <a:ext cx="11700000" cy="0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0E1CA90F-8034-AD87-A44F-F13DAF7DB586}"/>
              </a:ext>
            </a:extLst>
          </p:cNvPr>
          <p:cNvSpPr/>
          <p:nvPr/>
        </p:nvSpPr>
        <p:spPr>
          <a:xfrm>
            <a:off x="9937214" y="6455884"/>
            <a:ext cx="2148290" cy="319489"/>
          </a:xfrm>
          <a:prstGeom prst="rect">
            <a:avLst/>
          </a:prstGeom>
          <a:solidFill>
            <a:srgbClr val="224D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A25519-9579-CEA3-CD0B-B53091DBEC34}"/>
              </a:ext>
            </a:extLst>
          </p:cNvPr>
          <p:cNvSpPr txBox="1"/>
          <p:nvPr/>
        </p:nvSpPr>
        <p:spPr>
          <a:xfrm>
            <a:off x="9745500" y="6007410"/>
            <a:ext cx="2282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>
                <a:solidFill>
                  <a:schemeClr val="bg1"/>
                </a:solidFill>
              </a:rPr>
              <a:t>경영과학연구실 김윤석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A25519-9579-CEA3-CD0B-B53091DBEC34}"/>
              </a:ext>
            </a:extLst>
          </p:cNvPr>
          <p:cNvSpPr txBox="1"/>
          <p:nvPr/>
        </p:nvSpPr>
        <p:spPr>
          <a:xfrm>
            <a:off x="465221" y="2803962"/>
            <a:ext cx="3744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smtClean="0">
                <a:solidFill>
                  <a:schemeClr val="bg1"/>
                </a:solidFill>
              </a:rPr>
              <a:t>Siddharth Srivastava, Gaurav Sharma</a:t>
            </a:r>
          </a:p>
          <a:p>
            <a:r>
              <a:rPr lang="en-US" altLang="ko-KR" sz="1600" b="1" smtClean="0">
                <a:solidFill>
                  <a:schemeClr val="bg1"/>
                </a:solidFill>
              </a:rPr>
              <a:t>TensorTour Inc.</a:t>
            </a:r>
            <a:endParaRPr lang="ko-KR" altLang="en-US" sz="16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628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FBA607-E7FC-B7F8-2868-BC448F31F790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227D3D02-66A7-B0C0-2CF2-A0900C18861C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0454894-0171-1E1A-CBB1-970768B52DC7}"/>
              </a:ext>
            </a:extLst>
          </p:cNvPr>
          <p:cNvSpPr txBox="1"/>
          <p:nvPr/>
        </p:nvSpPr>
        <p:spPr>
          <a:xfrm>
            <a:off x="2235909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A4542A-93EF-F6D8-0FCA-0E92CE1BCF23}"/>
              </a:ext>
            </a:extLst>
          </p:cNvPr>
          <p:cNvSpPr txBox="1"/>
          <p:nvPr/>
        </p:nvSpPr>
        <p:spPr>
          <a:xfrm>
            <a:off x="5946562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9B1A0F-2409-C589-9525-947EA3C1F374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C5AECF-4B7C-8023-9FB7-84C2CB8AD95D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37A31C-0FD4-9548-A6EB-050AEE2C1A16}"/>
              </a:ext>
            </a:extLst>
          </p:cNvPr>
          <p:cNvSpPr txBox="1"/>
          <p:nvPr/>
        </p:nvSpPr>
        <p:spPr>
          <a:xfrm>
            <a:off x="144378" y="41361"/>
            <a:ext cx="1096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</a:rPr>
              <a:t>Experiments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52EE00-FC83-9504-9FD2-14CC88AF2E52}"/>
              </a:ext>
            </a:extLst>
          </p:cNvPr>
          <p:cNvSpPr txBox="1"/>
          <p:nvPr/>
        </p:nvSpPr>
        <p:spPr>
          <a:xfrm>
            <a:off x="447017" y="1103841"/>
            <a:ext cx="11297966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실제 반도체 불량 분류 데이터 실험은 실제 산업 데이터로 공개가 불가능해 성능 평가와 </a:t>
            </a:r>
            <a:r>
              <a:rPr lang="en-US" altLang="ko-KR" dirty="0">
                <a:latin typeface="+mn-ea"/>
              </a:rPr>
              <a:t>Confusion matrix </a:t>
            </a:r>
            <a:r>
              <a:rPr lang="ko-KR" altLang="en-US" dirty="0">
                <a:latin typeface="+mn-ea"/>
              </a:rPr>
              <a:t>평가 실험을 진행함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본 실험에서 제안된 방법은 강조한 </a:t>
            </a:r>
            <a:r>
              <a:rPr lang="en-US" altLang="ko-KR" dirty="0">
                <a:latin typeface="+mn-ea"/>
              </a:rPr>
              <a:t>4</a:t>
            </a:r>
            <a:r>
              <a:rPr lang="ko-KR" altLang="en-US" dirty="0">
                <a:latin typeface="+mn-ea"/>
              </a:rPr>
              <a:t>개의 방법임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err="1">
                <a:latin typeface="+mn-ea"/>
              </a:rPr>
              <a:t>ViT</a:t>
            </a:r>
            <a:r>
              <a:rPr lang="en-US" altLang="ko-KR" dirty="0">
                <a:latin typeface="+mn-ea"/>
              </a:rPr>
              <a:t> + CNN SCL</a:t>
            </a:r>
            <a:r>
              <a:rPr lang="ko-KR" altLang="en-US" dirty="0">
                <a:latin typeface="+mn-ea"/>
              </a:rPr>
              <a:t>의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정확도는 </a:t>
            </a:r>
            <a:r>
              <a:rPr lang="en-US" altLang="ko-KR" dirty="0">
                <a:latin typeface="+mn-ea"/>
              </a:rPr>
              <a:t>baseline </a:t>
            </a:r>
            <a:r>
              <a:rPr lang="ko-KR" altLang="en-US" dirty="0">
                <a:latin typeface="+mn-ea"/>
              </a:rPr>
              <a:t>모델 대비 평균 </a:t>
            </a:r>
            <a:r>
              <a:rPr lang="en-US" altLang="ko-KR" dirty="0">
                <a:latin typeface="+mn-ea"/>
              </a:rPr>
              <a:t>10.6% </a:t>
            </a:r>
            <a:r>
              <a:rPr lang="ko-KR" altLang="en-US" dirty="0">
                <a:latin typeface="+mn-ea"/>
              </a:rPr>
              <a:t>정도 증가하였으며</a:t>
            </a:r>
            <a:r>
              <a:rPr lang="en-US" altLang="ko-KR" dirty="0">
                <a:latin typeface="+mn-ea"/>
              </a:rPr>
              <a:t>, SCL </a:t>
            </a:r>
            <a:r>
              <a:rPr lang="ko-KR" altLang="en-US" dirty="0">
                <a:latin typeface="+mn-ea"/>
              </a:rPr>
              <a:t>대비 </a:t>
            </a:r>
            <a:r>
              <a:rPr lang="en-US" altLang="ko-KR" dirty="0">
                <a:latin typeface="+mn-ea"/>
              </a:rPr>
              <a:t>2.3% </a:t>
            </a:r>
            <a:r>
              <a:rPr lang="ko-KR" altLang="en-US" dirty="0">
                <a:latin typeface="+mn-ea"/>
              </a:rPr>
              <a:t>증가하였음</a:t>
            </a:r>
            <a:endParaRPr lang="en-US" altLang="ko-KR" dirty="0"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60DFCB-2DF2-352D-A318-AFC6B163255F}"/>
              </a:ext>
            </a:extLst>
          </p:cNvPr>
          <p:cNvSpPr txBox="1"/>
          <p:nvPr/>
        </p:nvSpPr>
        <p:spPr>
          <a:xfrm>
            <a:off x="391862" y="518845"/>
            <a:ext cx="4204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300" dirty="0">
                <a:solidFill>
                  <a:schemeClr val="accent1"/>
                </a:solidFill>
              </a:rPr>
              <a:t>실제 반도체 분량 분류 데이터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2F6B28DA-C80E-85C0-4524-B1EC481FE86E}"/>
              </a:ext>
            </a:extLst>
          </p:cNvPr>
          <p:cNvSpPr/>
          <p:nvPr/>
        </p:nvSpPr>
        <p:spPr>
          <a:xfrm>
            <a:off x="344191" y="3429000"/>
            <a:ext cx="11503618" cy="314856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50000"/>
              </a:lnSpc>
            </a:pPr>
            <a:endParaRPr lang="en-US" altLang="ko-KR" sz="1800" b="0" i="1" u="none" strike="noStrike" baseline="0">
              <a:solidFill>
                <a:schemeClr val="tx1"/>
              </a:solidFill>
              <a:latin typeface="TimesNewRomanPS-ItalicMT"/>
            </a:endParaRPr>
          </a:p>
          <a:p>
            <a:pPr algn="l">
              <a:lnSpc>
                <a:spcPct val="150000"/>
              </a:lnSpc>
            </a:pPr>
            <a:r>
              <a:rPr lang="en-US" altLang="ko-KR" sz="1800" b="0" i="1" u="none" strike="noStrike" baseline="0">
                <a:solidFill>
                  <a:schemeClr val="tx1"/>
                </a:solidFill>
                <a:latin typeface="TimesNewRomanPS-ItalicMT"/>
              </a:rPr>
              <a:t>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i="1">
              <a:solidFill>
                <a:schemeClr val="tx1"/>
              </a:solidFill>
              <a:latin typeface="TimesNewRomanPS-ItalicMT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i="1">
              <a:solidFill>
                <a:schemeClr val="tx1"/>
              </a:solidFill>
              <a:latin typeface="TimesNewRomanPS-ItalicMT"/>
            </a:endParaRPr>
          </a:p>
          <a:p>
            <a:pPr algn="l">
              <a:lnSpc>
                <a:spcPct val="150000"/>
              </a:lnSpc>
            </a:pPr>
            <a:endParaRPr lang="en-US" altLang="ko-KR" sz="1800" b="0" i="1" u="none" strike="noStrike" baseline="0">
              <a:solidFill>
                <a:schemeClr val="tx1"/>
              </a:solidFill>
              <a:latin typeface="TimesNewRomanPS-ItalicMT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3E1F46-CFD6-DDF2-9B11-6E3DE7A1A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548D7A-80ED-0D05-F2D2-5CA7B1348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" name="표 7">
            <a:extLst>
              <a:ext uri="{FF2B5EF4-FFF2-40B4-BE49-F238E27FC236}">
                <a16:creationId xmlns:a16="http://schemas.microsoft.com/office/drawing/2014/main" id="{920C4CB6-301E-D53E-1D2A-E06B8245C9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905684"/>
              </p:ext>
            </p:extLst>
          </p:nvPr>
        </p:nvGraphicFramePr>
        <p:xfrm>
          <a:off x="1680201" y="4411980"/>
          <a:ext cx="8988354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706">
                  <a:extLst>
                    <a:ext uri="{9D8B030D-6E8A-4147-A177-3AD203B41FA5}">
                      <a16:colId xmlns:a16="http://schemas.microsoft.com/office/drawing/2014/main" val="152429106"/>
                    </a:ext>
                  </a:extLst>
                </a:gridCol>
                <a:gridCol w="878732">
                  <a:extLst>
                    <a:ext uri="{9D8B030D-6E8A-4147-A177-3AD203B41FA5}">
                      <a16:colId xmlns:a16="http://schemas.microsoft.com/office/drawing/2014/main" val="4024451773"/>
                    </a:ext>
                  </a:extLst>
                </a:gridCol>
                <a:gridCol w="982494">
                  <a:extLst>
                    <a:ext uri="{9D8B030D-6E8A-4147-A177-3AD203B41FA5}">
                      <a16:colId xmlns:a16="http://schemas.microsoft.com/office/drawing/2014/main" val="3851970245"/>
                    </a:ext>
                  </a:extLst>
                </a:gridCol>
                <a:gridCol w="992221">
                  <a:extLst>
                    <a:ext uri="{9D8B030D-6E8A-4147-A177-3AD203B41FA5}">
                      <a16:colId xmlns:a16="http://schemas.microsoft.com/office/drawing/2014/main" val="513587619"/>
                    </a:ext>
                  </a:extLst>
                </a:gridCol>
                <a:gridCol w="1141377">
                  <a:extLst>
                    <a:ext uri="{9D8B030D-6E8A-4147-A177-3AD203B41FA5}">
                      <a16:colId xmlns:a16="http://schemas.microsoft.com/office/drawing/2014/main" val="188942774"/>
                    </a:ext>
                  </a:extLst>
                </a:gridCol>
                <a:gridCol w="998706">
                  <a:extLst>
                    <a:ext uri="{9D8B030D-6E8A-4147-A177-3AD203B41FA5}">
                      <a16:colId xmlns:a16="http://schemas.microsoft.com/office/drawing/2014/main" val="533155422"/>
                    </a:ext>
                  </a:extLst>
                </a:gridCol>
                <a:gridCol w="998706">
                  <a:extLst>
                    <a:ext uri="{9D8B030D-6E8A-4147-A177-3AD203B41FA5}">
                      <a16:colId xmlns:a16="http://schemas.microsoft.com/office/drawing/2014/main" val="1298500888"/>
                    </a:ext>
                  </a:extLst>
                </a:gridCol>
                <a:gridCol w="907917">
                  <a:extLst>
                    <a:ext uri="{9D8B030D-6E8A-4147-A177-3AD203B41FA5}">
                      <a16:colId xmlns:a16="http://schemas.microsoft.com/office/drawing/2014/main" val="1891278780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3217143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dirty="0"/>
                        <a:t>SCL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dirty="0" err="1"/>
                        <a:t>ViT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400" dirty="0" err="1"/>
                        <a:t>CoAtNet</a:t>
                      </a:r>
                      <a:endParaRPr lang="ko-Kore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400" dirty="0" err="1"/>
                        <a:t>Swin</a:t>
                      </a:r>
                      <a:endParaRPr lang="en-US" altLang="ko-Kore-KR" sz="1400" dirty="0"/>
                    </a:p>
                    <a:p>
                      <a:pPr algn="ctr"/>
                      <a:r>
                        <a:rPr lang="en-US" altLang="ko-Kore-KR" sz="1400" dirty="0"/>
                        <a:t>Transformer</a:t>
                      </a:r>
                      <a:endParaRPr lang="ko-Kore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400" dirty="0" err="1"/>
                        <a:t>ViT+CNN</a:t>
                      </a:r>
                      <a:endParaRPr lang="en-US" altLang="ko-Kore-KR" sz="1400" dirty="0"/>
                    </a:p>
                    <a:p>
                      <a:pPr algn="ctr"/>
                      <a:r>
                        <a:rPr lang="en-US" altLang="ko-Kore-KR" sz="1400" dirty="0"/>
                        <a:t>SCL</a:t>
                      </a:r>
                      <a:endParaRPr lang="ko-Kore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400" dirty="0" err="1"/>
                        <a:t>ViT+CNN</a:t>
                      </a:r>
                      <a:endParaRPr lang="en-US" altLang="ko-Kore-KR" sz="1400" dirty="0"/>
                    </a:p>
                    <a:p>
                      <a:pPr algn="ctr"/>
                      <a:r>
                        <a:rPr lang="en-US" altLang="ko-Kore-KR" sz="1400" dirty="0"/>
                        <a:t>[2048, 2]</a:t>
                      </a:r>
                      <a:endParaRPr lang="ko-Kore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400" dirty="0" err="1"/>
                        <a:t>ViT+CNN</a:t>
                      </a:r>
                      <a:endParaRPr lang="en-US" altLang="ko-Kore-KR" sz="1400" dirty="0"/>
                    </a:p>
                    <a:p>
                      <a:pPr algn="ctr"/>
                      <a:r>
                        <a:rPr lang="en-US" altLang="ko-Kore-KR" sz="1400" dirty="0"/>
                        <a:t>[4096]</a:t>
                      </a:r>
                      <a:endParaRPr lang="ko-Kore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400" dirty="0" err="1"/>
                        <a:t>Coordinate+SCL</a:t>
                      </a:r>
                      <a:endParaRPr lang="ko-Kore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331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dirty="0"/>
                        <a:t>제품</a:t>
                      </a:r>
                      <a:r>
                        <a:rPr lang="en-US" altLang="ko-Kore-KR" dirty="0"/>
                        <a:t>1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dirty="0"/>
                        <a:t>93.2%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dirty="0"/>
                        <a:t>82.1%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dirty="0"/>
                        <a:t>80.3%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dirty="0"/>
                        <a:t>84.2%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b="1" dirty="0"/>
                        <a:t>95.6%</a:t>
                      </a:r>
                      <a:endParaRPr lang="ko-Kore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b="1" dirty="0"/>
                        <a:t>85.2%</a:t>
                      </a:r>
                      <a:endParaRPr lang="ko-Kore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b="1" dirty="0"/>
                        <a:t>80%</a:t>
                      </a:r>
                      <a:endParaRPr lang="ko-Kore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b="1" dirty="0"/>
                        <a:t>95.4%</a:t>
                      </a:r>
                      <a:endParaRPr lang="ko-Kore-KR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346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dirty="0"/>
                        <a:t>제품</a:t>
                      </a:r>
                      <a:r>
                        <a:rPr lang="en-US" altLang="ko-Kore-KR" dirty="0"/>
                        <a:t>2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dirty="0"/>
                        <a:t>92.9%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dirty="0"/>
                        <a:t>81.9%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dirty="0"/>
                        <a:t>80.1%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dirty="0"/>
                        <a:t>82.7%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b="1" dirty="0"/>
                        <a:t>95.1%</a:t>
                      </a:r>
                      <a:endParaRPr lang="ko-Kore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b="1" dirty="0"/>
                        <a:t>84.9%</a:t>
                      </a:r>
                      <a:endParaRPr lang="ko-Kore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b="1" dirty="0"/>
                        <a:t>79.2%</a:t>
                      </a:r>
                      <a:endParaRPr lang="ko-Kore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b="1" dirty="0"/>
                        <a:t>94.8%</a:t>
                      </a:r>
                      <a:endParaRPr lang="ko-Kore-KR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931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64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5091AB-6533-3F04-2439-2CE0557E3C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DE1CB3A3-9A38-DAFC-FB0D-76248EC496B2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B7FCB5D5-2B37-4E67-09A5-264012A88AC0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C2D0014-68B2-08A9-0454-B5BC268AE80A}"/>
              </a:ext>
            </a:extLst>
          </p:cNvPr>
          <p:cNvSpPr txBox="1"/>
          <p:nvPr/>
        </p:nvSpPr>
        <p:spPr>
          <a:xfrm>
            <a:off x="2235909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79ED156-CDD6-1793-3E70-F642734A3189}"/>
              </a:ext>
            </a:extLst>
          </p:cNvPr>
          <p:cNvSpPr txBox="1"/>
          <p:nvPr/>
        </p:nvSpPr>
        <p:spPr>
          <a:xfrm>
            <a:off x="5946562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815D4F-8D9E-A421-AE45-53A4C8ED800E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E0FC73-E6CA-57FA-4F95-02CE62BA8FA0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F945D0-2627-D3AC-8A4D-388605B7432C}"/>
              </a:ext>
            </a:extLst>
          </p:cNvPr>
          <p:cNvSpPr txBox="1"/>
          <p:nvPr/>
        </p:nvSpPr>
        <p:spPr>
          <a:xfrm>
            <a:off x="144378" y="41361"/>
            <a:ext cx="1096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</a:rPr>
              <a:t>Experiments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0B8399-F515-508E-4EE7-168EA23F4D6E}"/>
              </a:ext>
            </a:extLst>
          </p:cNvPr>
          <p:cNvSpPr txBox="1"/>
          <p:nvPr/>
        </p:nvSpPr>
        <p:spPr>
          <a:xfrm>
            <a:off x="447017" y="1103841"/>
            <a:ext cx="11297966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실제 반도체 패널에 생성한 분류 데이터 실험은 실제 산업 데이터로 공개가 불가능해 성능 평가와 </a:t>
            </a:r>
            <a:r>
              <a:rPr lang="en-US" altLang="ko-KR" dirty="0">
                <a:latin typeface="+mn-ea"/>
              </a:rPr>
              <a:t>Confusion matrix </a:t>
            </a:r>
            <a:r>
              <a:rPr lang="ko-KR" altLang="en-US" dirty="0">
                <a:latin typeface="+mn-ea"/>
              </a:rPr>
              <a:t>평가 실험을 진행함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본 실험에서 제안된 방법은 강조한 </a:t>
            </a:r>
            <a:r>
              <a:rPr lang="en-US" altLang="ko-KR" dirty="0">
                <a:latin typeface="+mn-ea"/>
              </a:rPr>
              <a:t>4</a:t>
            </a:r>
            <a:r>
              <a:rPr lang="ko-KR" altLang="en-US" dirty="0">
                <a:latin typeface="+mn-ea"/>
              </a:rPr>
              <a:t>개의 방법임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err="1">
                <a:latin typeface="+mn-ea"/>
              </a:rPr>
              <a:t>ViT</a:t>
            </a:r>
            <a:r>
              <a:rPr lang="en-US" altLang="ko-KR" dirty="0">
                <a:latin typeface="+mn-ea"/>
              </a:rPr>
              <a:t> + CNN SCL</a:t>
            </a:r>
            <a:r>
              <a:rPr lang="ko-KR" altLang="en-US" dirty="0">
                <a:latin typeface="+mn-ea"/>
              </a:rPr>
              <a:t>의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정확도는 </a:t>
            </a:r>
            <a:r>
              <a:rPr lang="en-US" altLang="ko-KR" dirty="0">
                <a:latin typeface="+mn-ea"/>
              </a:rPr>
              <a:t>baseline </a:t>
            </a:r>
            <a:r>
              <a:rPr lang="ko-KR" altLang="en-US" dirty="0">
                <a:latin typeface="+mn-ea"/>
              </a:rPr>
              <a:t>모델 대비 평균 </a:t>
            </a:r>
            <a:r>
              <a:rPr lang="en-US" altLang="ko-KR" dirty="0">
                <a:latin typeface="+mn-ea"/>
              </a:rPr>
              <a:t>9.6% </a:t>
            </a:r>
            <a:r>
              <a:rPr lang="ko-KR" altLang="en-US" dirty="0">
                <a:latin typeface="+mn-ea"/>
              </a:rPr>
              <a:t>정도 증가하였으며</a:t>
            </a:r>
            <a:r>
              <a:rPr lang="en-US" altLang="ko-KR" dirty="0">
                <a:latin typeface="+mn-ea"/>
              </a:rPr>
              <a:t>, SCL </a:t>
            </a:r>
            <a:r>
              <a:rPr lang="ko-KR" altLang="en-US" dirty="0">
                <a:latin typeface="+mn-ea"/>
              </a:rPr>
              <a:t>대비 </a:t>
            </a:r>
            <a:r>
              <a:rPr lang="en-US" altLang="ko-KR" dirty="0">
                <a:latin typeface="+mn-ea"/>
              </a:rPr>
              <a:t>7.2% </a:t>
            </a:r>
            <a:r>
              <a:rPr lang="ko-KR" altLang="en-US" dirty="0">
                <a:latin typeface="+mn-ea"/>
              </a:rPr>
              <a:t>증가하였음</a:t>
            </a:r>
            <a:endParaRPr lang="en-US" altLang="ko-KR" dirty="0"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4E5B2B-04B2-D506-AC05-E4B788AAA299}"/>
              </a:ext>
            </a:extLst>
          </p:cNvPr>
          <p:cNvSpPr txBox="1"/>
          <p:nvPr/>
        </p:nvSpPr>
        <p:spPr>
          <a:xfrm>
            <a:off x="391862" y="518845"/>
            <a:ext cx="5530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300" dirty="0">
                <a:solidFill>
                  <a:schemeClr val="accent1"/>
                </a:solidFill>
              </a:rPr>
              <a:t>실제 반도체 패널에 생성한 분류 데이터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69895FD-FC64-0326-6A71-74F695340446}"/>
              </a:ext>
            </a:extLst>
          </p:cNvPr>
          <p:cNvSpPr/>
          <p:nvPr/>
        </p:nvSpPr>
        <p:spPr>
          <a:xfrm>
            <a:off x="344191" y="2974114"/>
            <a:ext cx="11503618" cy="360345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50000"/>
              </a:lnSpc>
            </a:pPr>
            <a:endParaRPr lang="en-US" altLang="ko-KR" sz="1800" b="0" i="1" u="none" strike="noStrike" baseline="0">
              <a:solidFill>
                <a:schemeClr val="tx1"/>
              </a:solidFill>
              <a:latin typeface="TimesNewRomanPS-ItalicMT"/>
            </a:endParaRPr>
          </a:p>
          <a:p>
            <a:pPr algn="l">
              <a:lnSpc>
                <a:spcPct val="150000"/>
              </a:lnSpc>
            </a:pPr>
            <a:r>
              <a:rPr lang="en-US" altLang="ko-KR" sz="1800" b="0" i="1" u="none" strike="noStrike" baseline="0">
                <a:solidFill>
                  <a:schemeClr val="tx1"/>
                </a:solidFill>
                <a:latin typeface="TimesNewRomanPS-ItalicMT"/>
              </a:rPr>
              <a:t>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i="1">
              <a:solidFill>
                <a:schemeClr val="tx1"/>
              </a:solidFill>
              <a:latin typeface="TimesNewRomanPS-ItalicMT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i="1">
              <a:solidFill>
                <a:schemeClr val="tx1"/>
              </a:solidFill>
              <a:latin typeface="TimesNewRomanPS-ItalicMT"/>
            </a:endParaRPr>
          </a:p>
          <a:p>
            <a:pPr algn="l">
              <a:lnSpc>
                <a:spcPct val="150000"/>
              </a:lnSpc>
            </a:pPr>
            <a:endParaRPr lang="en-US" altLang="ko-KR" sz="1800" b="0" i="1" u="none" strike="noStrike" baseline="0">
              <a:solidFill>
                <a:schemeClr val="tx1"/>
              </a:solidFill>
              <a:latin typeface="TimesNewRomanPS-ItalicMT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2EA404-1B0A-B647-9A51-2599E986A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87530E-A2FE-61CA-C755-77CD1D736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그림 4" descr="스크린샷, 텍스트, 그래프, 다채로움이(가) 표시된 사진&#10;&#10;자동 생성된 설명">
            <a:extLst>
              <a:ext uri="{FF2B5EF4-FFF2-40B4-BE49-F238E27FC236}">
                <a16:creationId xmlns:a16="http://schemas.microsoft.com/office/drawing/2014/main" id="{37620DA1-D65C-02AD-7669-26851AB7D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202" y="3047972"/>
            <a:ext cx="5731510" cy="332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501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797811-0CD1-300E-52E5-2013BBCC9E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5CFF9DF1-DD91-5194-88CD-E6FCBC58257A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8B223A0A-1237-86BC-DD64-79FB679B30A2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FEC1AE4-D071-BC46-D97E-B90C56CFA35C}"/>
              </a:ext>
            </a:extLst>
          </p:cNvPr>
          <p:cNvSpPr txBox="1"/>
          <p:nvPr/>
        </p:nvSpPr>
        <p:spPr>
          <a:xfrm>
            <a:off x="2235909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30ABEB-DEFA-05EF-8F78-79D18BEDD8F5}"/>
              </a:ext>
            </a:extLst>
          </p:cNvPr>
          <p:cNvSpPr txBox="1"/>
          <p:nvPr/>
        </p:nvSpPr>
        <p:spPr>
          <a:xfrm>
            <a:off x="5946562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41EC57-E6A5-F563-CBC5-3368E10A19D4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5A5ED-FFB7-5DA6-0C7D-8F51DC3AA5DE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885887-4B44-2AE9-CF25-0E69855C46F5}"/>
              </a:ext>
            </a:extLst>
          </p:cNvPr>
          <p:cNvSpPr txBox="1"/>
          <p:nvPr/>
        </p:nvSpPr>
        <p:spPr>
          <a:xfrm>
            <a:off x="144378" y="41361"/>
            <a:ext cx="1096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</a:rPr>
              <a:t>Experiments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E50011-E859-0A49-0ADC-18BC9889D116}"/>
              </a:ext>
            </a:extLst>
          </p:cNvPr>
          <p:cNvSpPr txBox="1"/>
          <p:nvPr/>
        </p:nvSpPr>
        <p:spPr>
          <a:xfrm>
            <a:off x="447017" y="1103841"/>
            <a:ext cx="11297966" cy="1709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공개 가능한 데이터인 실생활 배경과 동물을 합성한 데이터를 통해 본 연구의 핵심 아이디어와 기여점을 검증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err="1">
                <a:latin typeface="+mn-ea"/>
              </a:rPr>
              <a:t>ViT</a:t>
            </a:r>
            <a:r>
              <a:rPr lang="ko-KR" altLang="en-US" dirty="0">
                <a:latin typeface="+mn-ea"/>
              </a:rPr>
              <a:t>가 전역 정보를 활용해 배경을 감지하고 위치 정보에 기여하는가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+mn-ea"/>
              </a:rPr>
              <a:t>CNN</a:t>
            </a:r>
            <a:r>
              <a:rPr lang="ko-KR" altLang="en-US" dirty="0">
                <a:latin typeface="+mn-ea"/>
              </a:rPr>
              <a:t>이 지역 정보를 활용해 객체를 감지하는가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두 개의 </a:t>
            </a:r>
            <a:r>
              <a:rPr lang="en-US" altLang="ko-KR" dirty="0">
                <a:latin typeface="+mn-ea"/>
              </a:rPr>
              <a:t>backbone</a:t>
            </a:r>
            <a:r>
              <a:rPr lang="ko-KR" altLang="en-US" dirty="0">
                <a:latin typeface="+mn-ea"/>
              </a:rPr>
              <a:t>을 활용한 모델이 기존 모델에 비해 얼마나 무거워 졌는가</a:t>
            </a:r>
            <a:endParaRPr lang="en-US" altLang="ko-KR" dirty="0"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F3FCCD-8C99-F991-1589-7032ADAE62BF}"/>
              </a:ext>
            </a:extLst>
          </p:cNvPr>
          <p:cNvSpPr txBox="1"/>
          <p:nvPr/>
        </p:nvSpPr>
        <p:spPr>
          <a:xfrm>
            <a:off x="391862" y="518845"/>
            <a:ext cx="1127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300" dirty="0">
                <a:solidFill>
                  <a:schemeClr val="accent1"/>
                </a:solidFill>
              </a:rPr>
              <a:t>To do list</a:t>
            </a:r>
            <a:endParaRPr lang="ko-KR" altLang="en-US" sz="2800" b="1" spc="-300" dirty="0">
              <a:solidFill>
                <a:schemeClr val="accent1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FC35F71A-8426-21A5-98AA-5475E202A9B5}"/>
              </a:ext>
            </a:extLst>
          </p:cNvPr>
          <p:cNvSpPr/>
          <p:nvPr/>
        </p:nvSpPr>
        <p:spPr>
          <a:xfrm>
            <a:off x="344191" y="3202771"/>
            <a:ext cx="11503618" cy="337479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공개 가능한 데이터에서의 성능 평가 및 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Confusion matrix 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비교</a:t>
            </a:r>
            <a:endParaRPr lang="en-US" altLang="ko-KR" sz="1800" b="0" u="none" strike="noStrike" baseline="0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공개 가능한 데이터에서의 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Activation map 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분석을 통한 </a:t>
            </a:r>
            <a:r>
              <a:rPr lang="en-US" altLang="ko-KR" sz="1800" b="0" u="none" strike="noStrike" baseline="0" dirty="0" err="1">
                <a:solidFill>
                  <a:schemeClr val="tx1"/>
                </a:solidFill>
                <a:latin typeface="+mn-ea"/>
              </a:rPr>
              <a:t>ViT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의 위치 정보 기여와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, CNN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의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객체 정보 기여도 분석</a:t>
            </a:r>
            <a:endParaRPr lang="en-US" altLang="ko-KR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제안한 </a:t>
            </a:r>
            <a:r>
              <a:rPr lang="en-US" altLang="ko-KR" sz="1800" b="0" u="none" strike="noStrike" baseline="0" dirty="0" err="1">
                <a:solidFill>
                  <a:schemeClr val="tx1"/>
                </a:solidFill>
                <a:latin typeface="+mn-ea"/>
              </a:rPr>
              <a:t>ViT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 + CNN 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SCL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의 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backbone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의 전이학습을 통해 특화된 데이터 공간 분석</a:t>
            </a:r>
            <a:endParaRPr lang="en-US" altLang="ko-KR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학습 시간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파라미터 수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추론 시간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 학습 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FLOPs,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추론 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FLOPs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를 비교하여 모델의 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cost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를 비교함</a:t>
            </a:r>
            <a:endParaRPr lang="en-US" altLang="ko-KR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Backbone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의 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size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를 변경하면서 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([ResNet18, </a:t>
            </a:r>
            <a:r>
              <a:rPr lang="en-US" altLang="ko-KR" sz="1800" b="0" u="none" strike="noStrike" baseline="0" dirty="0" err="1">
                <a:solidFill>
                  <a:schemeClr val="tx1"/>
                </a:solidFill>
                <a:latin typeface="+mn-ea"/>
              </a:rPr>
              <a:t>ViT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-t], [ResNet18, </a:t>
            </a:r>
            <a:r>
              <a:rPr lang="en-US" altLang="ko-KR" sz="1800" b="0" u="none" strike="noStrike" baseline="0" dirty="0" err="1">
                <a:solidFill>
                  <a:schemeClr val="tx1"/>
                </a:solidFill>
                <a:latin typeface="+mn-ea"/>
              </a:rPr>
              <a:t>ViT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-s], [ResNet18, </a:t>
            </a:r>
            <a:r>
              <a:rPr lang="en-US" altLang="ko-KR" sz="1800" b="0" u="none" strike="noStrike" baseline="0" dirty="0" err="1">
                <a:solidFill>
                  <a:schemeClr val="tx1"/>
                </a:solidFill>
                <a:latin typeface="+mn-ea"/>
              </a:rPr>
              <a:t>ViT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-b], [ResNet50, </a:t>
            </a:r>
            <a:r>
              <a:rPr lang="en-US" altLang="ko-KR" sz="1800" b="0" u="none" strike="noStrike" baseline="0" dirty="0" err="1">
                <a:solidFill>
                  <a:schemeClr val="tx1"/>
                </a:solidFill>
                <a:latin typeface="+mn-ea"/>
              </a:rPr>
              <a:t>ViT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-t], ... ) 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성능과 비용 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trade off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를 보임</a:t>
            </a:r>
            <a:endParaRPr lang="en-US" altLang="ko-KR" sz="1800" b="0" u="none" strike="noStrike" baseline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F56BB9-6D91-6110-044F-255C5103A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861D92-0888-8073-1DA1-0D33856BF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7874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B8AEB3-CE8F-B35E-25DF-CD53C2D8B7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64D2EF56-BD25-5F5B-6D37-B5EBD150E701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2FEE0CEE-D357-14DD-109A-AF41DD83519F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D5E1C85-3978-ED52-77DF-0195631A97F2}"/>
              </a:ext>
            </a:extLst>
          </p:cNvPr>
          <p:cNvSpPr txBox="1"/>
          <p:nvPr/>
        </p:nvSpPr>
        <p:spPr>
          <a:xfrm>
            <a:off x="2235909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B47D738-C05D-5743-4535-1EF4FF829550}"/>
              </a:ext>
            </a:extLst>
          </p:cNvPr>
          <p:cNvSpPr txBox="1"/>
          <p:nvPr/>
        </p:nvSpPr>
        <p:spPr>
          <a:xfrm>
            <a:off x="5946562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F1B196-285C-BAB4-63D0-6F6A9C577D91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D44E76-597A-C3FB-968E-812E26FDC76B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B206A3-70D3-59E5-BA33-E3171DA45231}"/>
              </a:ext>
            </a:extLst>
          </p:cNvPr>
          <p:cNvSpPr txBox="1"/>
          <p:nvPr/>
        </p:nvSpPr>
        <p:spPr>
          <a:xfrm>
            <a:off x="144378" y="41361"/>
            <a:ext cx="1096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</a:rPr>
              <a:t>Experiments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3C2556-FDC6-9324-F337-179A6A35AEB8}"/>
              </a:ext>
            </a:extLst>
          </p:cNvPr>
          <p:cNvSpPr txBox="1"/>
          <p:nvPr/>
        </p:nvSpPr>
        <p:spPr>
          <a:xfrm>
            <a:off x="447017" y="1103841"/>
            <a:ext cx="11297966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실생활 배경과 동물을 합성한 데이터는 </a:t>
            </a:r>
            <a:r>
              <a:rPr lang="en-US" altLang="ko-KR" dirty="0">
                <a:latin typeface="+mn-ea"/>
              </a:rPr>
              <a:t>6</a:t>
            </a:r>
            <a:r>
              <a:rPr lang="ko-KR" altLang="en-US" dirty="0">
                <a:latin typeface="+mn-ea"/>
              </a:rPr>
              <a:t>개의 동물 범주와 </a:t>
            </a:r>
            <a:r>
              <a:rPr lang="en-US" altLang="ko-KR" dirty="0">
                <a:latin typeface="+mn-ea"/>
              </a:rPr>
              <a:t>4</a:t>
            </a:r>
            <a:r>
              <a:rPr lang="ko-KR" altLang="en-US" dirty="0">
                <a:latin typeface="+mn-ea"/>
              </a:rPr>
              <a:t>개의 배경 범주를 합성하여 만든 데이터임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+mn-ea"/>
              </a:rPr>
              <a:t>Train set</a:t>
            </a:r>
            <a:r>
              <a:rPr lang="ko-KR" altLang="en-US" dirty="0">
                <a:latin typeface="+mn-ea"/>
              </a:rPr>
              <a:t>은 각 </a:t>
            </a:r>
            <a:r>
              <a:rPr lang="en-US" altLang="ko-KR" dirty="0">
                <a:latin typeface="+mn-ea"/>
              </a:rPr>
              <a:t>90</a:t>
            </a:r>
            <a:r>
              <a:rPr lang="ko-KR" altLang="en-US" dirty="0">
                <a:latin typeface="+mn-ea"/>
              </a:rPr>
              <a:t>개의 데이터를 갖는 </a:t>
            </a:r>
            <a:r>
              <a:rPr lang="en-US" altLang="ko-KR" dirty="0">
                <a:latin typeface="+mn-ea"/>
              </a:rPr>
              <a:t>6</a:t>
            </a:r>
            <a:r>
              <a:rPr lang="ko-KR" altLang="en-US" dirty="0">
                <a:latin typeface="+mn-ea"/>
              </a:rPr>
              <a:t>개의 동물과 각 </a:t>
            </a:r>
            <a:r>
              <a:rPr lang="en-US" altLang="ko-KR" dirty="0">
                <a:latin typeface="+mn-ea"/>
              </a:rPr>
              <a:t>10</a:t>
            </a:r>
            <a:r>
              <a:rPr lang="ko-KR" altLang="en-US" dirty="0">
                <a:latin typeface="+mn-ea"/>
              </a:rPr>
              <a:t>개의 데이터를 갖는 </a:t>
            </a:r>
            <a:r>
              <a:rPr lang="en-US" altLang="ko-KR" dirty="0">
                <a:latin typeface="+mn-ea"/>
              </a:rPr>
              <a:t>4</a:t>
            </a:r>
            <a:r>
              <a:rPr lang="ko-KR" altLang="en-US" dirty="0">
                <a:latin typeface="+mn-ea"/>
              </a:rPr>
              <a:t>개의 배경을 합성함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본 데이터는 </a:t>
            </a:r>
            <a:r>
              <a:rPr lang="en-US" altLang="ko-KR" dirty="0">
                <a:latin typeface="+mn-ea"/>
              </a:rPr>
              <a:t>24</a:t>
            </a:r>
            <a:r>
              <a:rPr lang="ko-KR" altLang="en-US" dirty="0">
                <a:latin typeface="+mn-ea"/>
              </a:rPr>
              <a:t>개</a:t>
            </a:r>
            <a:r>
              <a:rPr lang="en-US" altLang="ko-KR" dirty="0">
                <a:latin typeface="+mn-ea"/>
              </a:rPr>
              <a:t>(6 * 4)</a:t>
            </a:r>
            <a:r>
              <a:rPr lang="ko-KR" altLang="en-US" dirty="0">
                <a:latin typeface="+mn-ea"/>
              </a:rPr>
              <a:t>의 범주를 갖고 있으며 각 범주 당 </a:t>
            </a:r>
            <a:r>
              <a:rPr lang="en-US" altLang="ko-KR" dirty="0">
                <a:latin typeface="+mn-ea"/>
              </a:rPr>
              <a:t>900(90 * 10)</a:t>
            </a:r>
            <a:r>
              <a:rPr lang="ko-KR" altLang="en-US" dirty="0">
                <a:latin typeface="+mn-ea"/>
              </a:rPr>
              <a:t>개의 데이터를 갖고 있음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+mn-ea"/>
              </a:rPr>
              <a:t>[Test, Validation] set</a:t>
            </a:r>
            <a:r>
              <a:rPr lang="ko-KR" altLang="en-US" dirty="0">
                <a:latin typeface="+mn-ea"/>
              </a:rPr>
              <a:t>은 각 </a:t>
            </a:r>
            <a:r>
              <a:rPr lang="en-US" altLang="ko-KR" dirty="0">
                <a:latin typeface="+mn-ea"/>
              </a:rPr>
              <a:t>50</a:t>
            </a:r>
            <a:r>
              <a:rPr lang="ko-KR" altLang="en-US" dirty="0">
                <a:latin typeface="+mn-ea"/>
              </a:rPr>
              <a:t>개의 데이터를  갖는 동물과 각 </a:t>
            </a:r>
            <a:r>
              <a:rPr lang="en-US" altLang="ko-KR" dirty="0">
                <a:latin typeface="+mn-ea"/>
              </a:rPr>
              <a:t>5</a:t>
            </a:r>
            <a:r>
              <a:rPr lang="ko-KR" altLang="en-US" dirty="0">
                <a:latin typeface="+mn-ea"/>
              </a:rPr>
              <a:t>개의 데이터를 갖는 배경을 통해 각 범주 당 </a:t>
            </a:r>
            <a:r>
              <a:rPr lang="en-US" altLang="ko-KR" dirty="0">
                <a:latin typeface="+mn-ea"/>
              </a:rPr>
              <a:t>250</a:t>
            </a:r>
            <a:r>
              <a:rPr lang="ko-KR" altLang="en-US" dirty="0">
                <a:latin typeface="+mn-ea"/>
              </a:rPr>
              <a:t>개의 데이터를 갖도록 생성함</a:t>
            </a:r>
            <a:endParaRPr lang="en-US" altLang="ko-KR" dirty="0"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953971-6986-954C-B3B6-5DE030732B30}"/>
              </a:ext>
            </a:extLst>
          </p:cNvPr>
          <p:cNvSpPr txBox="1"/>
          <p:nvPr/>
        </p:nvSpPr>
        <p:spPr>
          <a:xfrm>
            <a:off x="391862" y="518845"/>
            <a:ext cx="5166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300" dirty="0">
                <a:solidFill>
                  <a:schemeClr val="accent1"/>
                </a:solidFill>
              </a:rPr>
              <a:t>실생활 배경과 동물을 합성한 데이터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0C4176DB-D32C-8352-1A9F-280A604332FF}"/>
              </a:ext>
            </a:extLst>
          </p:cNvPr>
          <p:cNvSpPr/>
          <p:nvPr/>
        </p:nvSpPr>
        <p:spPr>
          <a:xfrm>
            <a:off x="344191" y="3230704"/>
            <a:ext cx="11503618" cy="334686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50000"/>
              </a:lnSpc>
            </a:pPr>
            <a:endParaRPr lang="en-US" altLang="ko-KR" sz="1800" b="0" i="1" u="none" strike="noStrike" baseline="0">
              <a:solidFill>
                <a:schemeClr val="tx1"/>
              </a:solidFill>
              <a:latin typeface="TimesNewRomanPS-ItalicMT"/>
            </a:endParaRPr>
          </a:p>
          <a:p>
            <a:pPr algn="l">
              <a:lnSpc>
                <a:spcPct val="150000"/>
              </a:lnSpc>
            </a:pPr>
            <a:r>
              <a:rPr lang="en-US" altLang="ko-KR" sz="1800" b="0" i="1" u="none" strike="noStrike" baseline="0">
                <a:solidFill>
                  <a:schemeClr val="tx1"/>
                </a:solidFill>
                <a:latin typeface="TimesNewRomanPS-ItalicMT"/>
              </a:rPr>
              <a:t>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i="1">
              <a:solidFill>
                <a:schemeClr val="tx1"/>
              </a:solidFill>
              <a:latin typeface="TimesNewRomanPS-ItalicMT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i="1">
              <a:solidFill>
                <a:schemeClr val="tx1"/>
              </a:solidFill>
              <a:latin typeface="TimesNewRomanPS-ItalicMT"/>
            </a:endParaRPr>
          </a:p>
          <a:p>
            <a:pPr algn="l">
              <a:lnSpc>
                <a:spcPct val="150000"/>
              </a:lnSpc>
            </a:pPr>
            <a:endParaRPr lang="en-US" altLang="ko-KR" sz="1800" b="0" i="1" u="none" strike="noStrike" baseline="0">
              <a:solidFill>
                <a:schemeClr val="tx1"/>
              </a:solidFill>
              <a:latin typeface="TimesNewRomanPS-ItalicMT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56BDDB-FFB6-DFE6-4D8A-5D268E559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6232C4F-6E47-4A03-1BFB-6E81B96F9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CC69928A-1C20-C91E-7D31-55A7D8D077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05" y="4214092"/>
            <a:ext cx="1737989" cy="1158659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ED8ACA91-CBE6-E583-D81C-784F01F377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979" y="4119533"/>
            <a:ext cx="1785639" cy="1189235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BC59B599-8082-3E98-2B9D-DBF8D26CB3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665" y="4005130"/>
            <a:ext cx="905220" cy="1357831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6E30447B-2353-63AD-2C7B-D8148F4A14F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53"/>
          <a:stretch/>
        </p:blipFill>
        <p:spPr>
          <a:xfrm>
            <a:off x="3235886" y="3481037"/>
            <a:ext cx="1891138" cy="2148117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27D0E542-532F-D0AB-27EB-43FE1F68CDC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428" y="4272740"/>
            <a:ext cx="1524003" cy="1014986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7517DAD8-7967-85A4-BCB9-FB9905D5F2F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30"/>
          <a:stretch/>
        </p:blipFill>
        <p:spPr>
          <a:xfrm>
            <a:off x="6062703" y="4076674"/>
            <a:ext cx="1258183" cy="1230440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7F692E69-2166-298E-69C8-2C1144BEBC0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534" y="4259213"/>
            <a:ext cx="1154502" cy="1154502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1C27EC10-CFBB-F915-5AA7-E348050F10F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038" y="4245224"/>
            <a:ext cx="1154502" cy="1154502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F310D365-1310-CE89-5F55-38D62AF046C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611" y="4248403"/>
            <a:ext cx="1159431" cy="1159431"/>
          </a:xfrm>
          <a:prstGeom prst="rect">
            <a:avLst/>
          </a:prstGeom>
        </p:spPr>
      </p:pic>
      <p:pic>
        <p:nvPicPr>
          <p:cNvPr id="24" name="그림 23">
            <a:extLst>
              <a:ext uri="{FF2B5EF4-FFF2-40B4-BE49-F238E27FC236}">
                <a16:creationId xmlns:a16="http://schemas.microsoft.com/office/drawing/2014/main" id="{315C6B47-4136-D379-748B-688ECFA3986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141" y="4245224"/>
            <a:ext cx="1154502" cy="115450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0E2C5585-0C7A-FE9E-74C1-1546BFD6649D}"/>
              </a:ext>
            </a:extLst>
          </p:cNvPr>
          <p:cNvSpPr txBox="1"/>
          <p:nvPr/>
        </p:nvSpPr>
        <p:spPr>
          <a:xfrm>
            <a:off x="437879" y="5396853"/>
            <a:ext cx="1095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err="1"/>
              <a:t>abyssnian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6F1989-51D6-4547-7B7A-711CD3B9486B}"/>
              </a:ext>
            </a:extLst>
          </p:cNvPr>
          <p:cNvSpPr txBox="1"/>
          <p:nvPr/>
        </p:nvSpPr>
        <p:spPr>
          <a:xfrm>
            <a:off x="1448500" y="5399511"/>
            <a:ext cx="1095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bulldog</a:t>
            </a:r>
            <a:endParaRPr lang="ko-KR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33440E-BFBF-61E2-96C3-75CE2B8DF3AF}"/>
              </a:ext>
            </a:extLst>
          </p:cNvPr>
          <p:cNvSpPr txBox="1"/>
          <p:nvPr/>
        </p:nvSpPr>
        <p:spPr>
          <a:xfrm>
            <a:off x="2271890" y="5396853"/>
            <a:ext cx="1095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err="1"/>
              <a:t>bengal</a:t>
            </a:r>
            <a:endParaRPr lang="ko-KR" alt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68F508-AA27-B655-A755-F76845216943}"/>
              </a:ext>
            </a:extLst>
          </p:cNvPr>
          <p:cNvSpPr txBox="1"/>
          <p:nvPr/>
        </p:nvSpPr>
        <p:spPr>
          <a:xfrm>
            <a:off x="3589101" y="5395089"/>
            <a:ext cx="1095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elephant</a:t>
            </a:r>
            <a:endParaRPr lang="ko-KR" alt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53D205F-AA76-4023-A01A-008ED9F3452B}"/>
              </a:ext>
            </a:extLst>
          </p:cNvPr>
          <p:cNvSpPr txBox="1"/>
          <p:nvPr/>
        </p:nvSpPr>
        <p:spPr>
          <a:xfrm>
            <a:off x="5010933" y="5400143"/>
            <a:ext cx="1095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err="1"/>
              <a:t>pitbull</a:t>
            </a:r>
            <a:endParaRPr lang="ko-KR" alt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9E7A2D-5D1F-3406-B1FF-55DE31FC70B1}"/>
              </a:ext>
            </a:extLst>
          </p:cNvPr>
          <p:cNvSpPr txBox="1"/>
          <p:nvPr/>
        </p:nvSpPr>
        <p:spPr>
          <a:xfrm>
            <a:off x="6027127" y="5395089"/>
            <a:ext cx="1095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+mn-ea"/>
              </a:rPr>
              <a:t>Squirrel</a:t>
            </a:r>
            <a:endParaRPr lang="ko-KR" alt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805402-5FFC-773C-2E6F-8F7ADB38ACD3}"/>
              </a:ext>
            </a:extLst>
          </p:cNvPr>
          <p:cNvSpPr txBox="1"/>
          <p:nvPr/>
        </p:nvSpPr>
        <p:spPr>
          <a:xfrm>
            <a:off x="7158361" y="5389167"/>
            <a:ext cx="1095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+mn-ea"/>
              </a:rPr>
              <a:t>beach</a:t>
            </a:r>
            <a:endParaRPr lang="ko-KR" alt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82109DC-5035-7CCB-2247-684C00B07DFE}"/>
              </a:ext>
            </a:extLst>
          </p:cNvPr>
          <p:cNvSpPr txBox="1"/>
          <p:nvPr/>
        </p:nvSpPr>
        <p:spPr>
          <a:xfrm>
            <a:off x="8371851" y="5403587"/>
            <a:ext cx="1095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+mn-ea"/>
              </a:rPr>
              <a:t>forest</a:t>
            </a:r>
            <a:endParaRPr lang="ko-KR" alt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529C39F-8CC4-C555-BD91-ACDF31C66CF3}"/>
              </a:ext>
            </a:extLst>
          </p:cNvPr>
          <p:cNvSpPr txBox="1"/>
          <p:nvPr/>
        </p:nvSpPr>
        <p:spPr>
          <a:xfrm>
            <a:off x="9493446" y="5406877"/>
            <a:ext cx="1095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latin typeface="+mn-ea"/>
              </a:rPr>
              <a:t>mountain</a:t>
            </a:r>
            <a:endParaRPr lang="ko-KR" alt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0CA9FD3-598E-546B-13B1-2E6458ABA30C}"/>
              </a:ext>
            </a:extLst>
          </p:cNvPr>
          <p:cNvSpPr txBox="1"/>
          <p:nvPr/>
        </p:nvSpPr>
        <p:spPr>
          <a:xfrm>
            <a:off x="10641181" y="5395718"/>
            <a:ext cx="109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open</a:t>
            </a:r>
          </a:p>
          <a:p>
            <a:pPr algn="ctr"/>
            <a:r>
              <a:rPr lang="en-US" altLang="ko-KR" dirty="0"/>
              <a:t>country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9335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70B622-C605-23A7-F54F-5B507C1C3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276F5B83-A070-D065-88DE-97686A56F372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BE4E7EA6-4703-5D7B-FDE8-19018BB1C731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81446A9-D7E0-204D-7D4C-3EA71C5AFEBD}"/>
              </a:ext>
            </a:extLst>
          </p:cNvPr>
          <p:cNvSpPr txBox="1"/>
          <p:nvPr/>
        </p:nvSpPr>
        <p:spPr>
          <a:xfrm>
            <a:off x="2235909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EFF354-2613-6066-8E8A-2DE52E675DDD}"/>
              </a:ext>
            </a:extLst>
          </p:cNvPr>
          <p:cNvSpPr txBox="1"/>
          <p:nvPr/>
        </p:nvSpPr>
        <p:spPr>
          <a:xfrm>
            <a:off x="5946562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6F3516-6A6C-0B29-C043-2BEA064B8C5D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99D453-D46D-1782-1A50-2258FD184987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EBF353-D6B8-F767-A3D6-C45E227580F3}"/>
              </a:ext>
            </a:extLst>
          </p:cNvPr>
          <p:cNvSpPr txBox="1"/>
          <p:nvPr/>
        </p:nvSpPr>
        <p:spPr>
          <a:xfrm>
            <a:off x="144378" y="41361"/>
            <a:ext cx="1096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</a:rPr>
              <a:t>Experiments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4FB8BD-B5B5-71C1-6A74-ECFBF09A84E3}"/>
              </a:ext>
            </a:extLst>
          </p:cNvPr>
          <p:cNvSpPr txBox="1"/>
          <p:nvPr/>
        </p:nvSpPr>
        <p:spPr>
          <a:xfrm>
            <a:off x="447017" y="1103841"/>
            <a:ext cx="11297966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실생활 배경과 동물을 합성한 데이터는 제안한 방법의 성능</a:t>
            </a:r>
            <a:r>
              <a:rPr lang="en-US" altLang="ko-KR" dirty="0">
                <a:latin typeface="+mn-ea"/>
              </a:rPr>
              <a:t> </a:t>
            </a:r>
            <a:r>
              <a:rPr lang="ko-KR" altLang="en-US" dirty="0">
                <a:latin typeface="+mn-ea"/>
              </a:rPr>
              <a:t>및 가설을 검증하기 위해 만든 데이터로 성능 평가</a:t>
            </a:r>
            <a:r>
              <a:rPr lang="en-US" altLang="ko-KR" dirty="0">
                <a:latin typeface="+mn-ea"/>
              </a:rPr>
              <a:t>, confusion matrix </a:t>
            </a:r>
            <a:r>
              <a:rPr lang="ko-KR" altLang="en-US" dirty="0">
                <a:latin typeface="+mn-ea"/>
              </a:rPr>
              <a:t>비교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비용 실험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가설 검증 실험을 진행함</a:t>
            </a:r>
            <a:endParaRPr lang="en-US" altLang="ko-KR" dirty="0"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7D1F9C-F526-3454-10F7-CC4CDF94F85D}"/>
              </a:ext>
            </a:extLst>
          </p:cNvPr>
          <p:cNvSpPr txBox="1"/>
          <p:nvPr/>
        </p:nvSpPr>
        <p:spPr>
          <a:xfrm>
            <a:off x="391862" y="518845"/>
            <a:ext cx="5166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300" dirty="0">
                <a:solidFill>
                  <a:schemeClr val="accent1"/>
                </a:solidFill>
              </a:rPr>
              <a:t>실생활 배경과 동물을 합성한 데이터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28FB41F9-D78A-AD83-CC91-5574BB60A00C}"/>
              </a:ext>
            </a:extLst>
          </p:cNvPr>
          <p:cNvSpPr/>
          <p:nvPr/>
        </p:nvSpPr>
        <p:spPr>
          <a:xfrm>
            <a:off x="344191" y="3106124"/>
            <a:ext cx="11503618" cy="347144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50000"/>
              </a:lnSpc>
            </a:pPr>
            <a:endParaRPr lang="en-US" altLang="ko-KR" sz="1800" b="0" i="1" u="none" strike="noStrike" baseline="0" dirty="0">
              <a:solidFill>
                <a:schemeClr val="tx1"/>
              </a:solidFill>
              <a:latin typeface="TimesNewRomanPS-ItalicMT"/>
            </a:endParaRPr>
          </a:p>
          <a:p>
            <a:pPr algn="l">
              <a:lnSpc>
                <a:spcPct val="150000"/>
              </a:lnSpc>
            </a:pPr>
            <a:r>
              <a:rPr lang="en-US" altLang="ko-KR" sz="1800" b="0" i="1" u="none" strike="noStrike" baseline="0" dirty="0">
                <a:solidFill>
                  <a:schemeClr val="tx1"/>
                </a:solidFill>
                <a:latin typeface="TimesNewRomanPS-ItalicMT"/>
              </a:rPr>
              <a:t>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i="1" dirty="0">
              <a:solidFill>
                <a:schemeClr val="tx1"/>
              </a:solidFill>
              <a:latin typeface="TimesNewRomanPS-ItalicMT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i="1" dirty="0">
              <a:solidFill>
                <a:schemeClr val="tx1"/>
              </a:solidFill>
              <a:latin typeface="TimesNewRomanPS-ItalicMT"/>
            </a:endParaRPr>
          </a:p>
          <a:p>
            <a:pPr algn="l">
              <a:lnSpc>
                <a:spcPct val="150000"/>
              </a:lnSpc>
            </a:pPr>
            <a:endParaRPr lang="en-US" altLang="ko-KR" sz="1800" b="0" i="1" u="none" strike="noStrike" baseline="0" dirty="0">
              <a:solidFill>
                <a:schemeClr val="tx1"/>
              </a:solidFill>
              <a:latin typeface="TimesNewRomanPS-ItalicMT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9CE4DA-0873-ECCC-9CE7-FFDE534B1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35406C3-430F-5DE3-F25F-CE06FE554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표 7">
            <a:extLst>
              <a:ext uri="{FF2B5EF4-FFF2-40B4-BE49-F238E27FC236}">
                <a16:creationId xmlns:a16="http://schemas.microsoft.com/office/drawing/2014/main" id="{67005A33-41BE-09ED-BD5D-F27C8865E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850797"/>
              </p:ext>
            </p:extLst>
          </p:nvPr>
        </p:nvGraphicFramePr>
        <p:xfrm>
          <a:off x="1680201" y="4411980"/>
          <a:ext cx="8988354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706">
                  <a:extLst>
                    <a:ext uri="{9D8B030D-6E8A-4147-A177-3AD203B41FA5}">
                      <a16:colId xmlns:a16="http://schemas.microsoft.com/office/drawing/2014/main" val="152429106"/>
                    </a:ext>
                  </a:extLst>
                </a:gridCol>
                <a:gridCol w="878732">
                  <a:extLst>
                    <a:ext uri="{9D8B030D-6E8A-4147-A177-3AD203B41FA5}">
                      <a16:colId xmlns:a16="http://schemas.microsoft.com/office/drawing/2014/main" val="4024451773"/>
                    </a:ext>
                  </a:extLst>
                </a:gridCol>
                <a:gridCol w="982494">
                  <a:extLst>
                    <a:ext uri="{9D8B030D-6E8A-4147-A177-3AD203B41FA5}">
                      <a16:colId xmlns:a16="http://schemas.microsoft.com/office/drawing/2014/main" val="3851970245"/>
                    </a:ext>
                  </a:extLst>
                </a:gridCol>
                <a:gridCol w="992221">
                  <a:extLst>
                    <a:ext uri="{9D8B030D-6E8A-4147-A177-3AD203B41FA5}">
                      <a16:colId xmlns:a16="http://schemas.microsoft.com/office/drawing/2014/main" val="513587619"/>
                    </a:ext>
                  </a:extLst>
                </a:gridCol>
                <a:gridCol w="1141377">
                  <a:extLst>
                    <a:ext uri="{9D8B030D-6E8A-4147-A177-3AD203B41FA5}">
                      <a16:colId xmlns:a16="http://schemas.microsoft.com/office/drawing/2014/main" val="188942774"/>
                    </a:ext>
                  </a:extLst>
                </a:gridCol>
                <a:gridCol w="998706">
                  <a:extLst>
                    <a:ext uri="{9D8B030D-6E8A-4147-A177-3AD203B41FA5}">
                      <a16:colId xmlns:a16="http://schemas.microsoft.com/office/drawing/2014/main" val="533155422"/>
                    </a:ext>
                  </a:extLst>
                </a:gridCol>
                <a:gridCol w="998706">
                  <a:extLst>
                    <a:ext uri="{9D8B030D-6E8A-4147-A177-3AD203B41FA5}">
                      <a16:colId xmlns:a16="http://schemas.microsoft.com/office/drawing/2014/main" val="1298500888"/>
                    </a:ext>
                  </a:extLst>
                </a:gridCol>
                <a:gridCol w="907917">
                  <a:extLst>
                    <a:ext uri="{9D8B030D-6E8A-4147-A177-3AD203B41FA5}">
                      <a16:colId xmlns:a16="http://schemas.microsoft.com/office/drawing/2014/main" val="1891278780"/>
                    </a:ext>
                  </a:extLst>
                </a:gridCol>
                <a:gridCol w="1089495">
                  <a:extLst>
                    <a:ext uri="{9D8B030D-6E8A-4147-A177-3AD203B41FA5}">
                      <a16:colId xmlns:a16="http://schemas.microsoft.com/office/drawing/2014/main" val="3217143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dirty="0"/>
                        <a:t>SCL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dirty="0" err="1"/>
                        <a:t>ViT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400" dirty="0" err="1"/>
                        <a:t>CoAtNet</a:t>
                      </a:r>
                      <a:endParaRPr lang="ko-Kore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400" dirty="0" err="1"/>
                        <a:t>Swin</a:t>
                      </a:r>
                      <a:endParaRPr lang="en-US" altLang="ko-Kore-KR" sz="1400" dirty="0"/>
                    </a:p>
                    <a:p>
                      <a:pPr algn="ctr"/>
                      <a:r>
                        <a:rPr lang="en-US" altLang="ko-Kore-KR" sz="1400" dirty="0"/>
                        <a:t>Transformer</a:t>
                      </a:r>
                      <a:endParaRPr lang="ko-Kore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400" dirty="0" err="1"/>
                        <a:t>ViT+CNN</a:t>
                      </a:r>
                      <a:endParaRPr lang="en-US" altLang="ko-Kore-KR" sz="1400" dirty="0"/>
                    </a:p>
                    <a:p>
                      <a:pPr algn="ctr"/>
                      <a:r>
                        <a:rPr lang="en-US" altLang="ko-Kore-KR" sz="1400" dirty="0"/>
                        <a:t>SCL</a:t>
                      </a:r>
                      <a:endParaRPr lang="ko-Kore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400" dirty="0" err="1"/>
                        <a:t>ViT+CNN</a:t>
                      </a:r>
                      <a:endParaRPr lang="en-US" altLang="ko-Kore-KR" sz="1400" dirty="0"/>
                    </a:p>
                    <a:p>
                      <a:pPr algn="ctr"/>
                      <a:r>
                        <a:rPr lang="en-US" altLang="ko-Kore-KR" sz="1400" dirty="0"/>
                        <a:t>[2048, 2]</a:t>
                      </a:r>
                      <a:endParaRPr lang="ko-Kore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400" dirty="0" err="1"/>
                        <a:t>ViT+CNN</a:t>
                      </a:r>
                      <a:endParaRPr lang="en-US" altLang="ko-Kore-KR" sz="1400" dirty="0"/>
                    </a:p>
                    <a:p>
                      <a:pPr algn="ctr"/>
                      <a:r>
                        <a:rPr lang="en-US" altLang="ko-Kore-KR" sz="1400" dirty="0"/>
                        <a:t>[4096]</a:t>
                      </a:r>
                      <a:endParaRPr lang="ko-Kore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400" dirty="0" err="1"/>
                        <a:t>Coordinate+SCL</a:t>
                      </a:r>
                      <a:endParaRPr lang="ko-Kore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331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/>
                        <a:t>accuracy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dirty="0"/>
                        <a:t>94.3%</a:t>
                      </a:r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346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808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45C860-5829-DDC6-6BC7-35A8D546A9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73CFE76F-7091-3BE1-407C-1313714E9169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08CA8EDF-132D-E978-2106-C41646BB8785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0032429-E2A8-F3A9-EF8C-7EBFA21E8B13}"/>
              </a:ext>
            </a:extLst>
          </p:cNvPr>
          <p:cNvSpPr txBox="1"/>
          <p:nvPr/>
        </p:nvSpPr>
        <p:spPr>
          <a:xfrm>
            <a:off x="2235909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3EDB54-FABA-D456-DB8A-2829B100756E}"/>
              </a:ext>
            </a:extLst>
          </p:cNvPr>
          <p:cNvSpPr txBox="1"/>
          <p:nvPr/>
        </p:nvSpPr>
        <p:spPr>
          <a:xfrm>
            <a:off x="5946562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46E5F5-A153-B8D0-8563-08A3E8181F3C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FC36D6-A6EB-9EA3-796B-3B2E8E6AD063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C7E19C-54EC-9A36-6A34-86CEDAA0FBC4}"/>
              </a:ext>
            </a:extLst>
          </p:cNvPr>
          <p:cNvSpPr txBox="1"/>
          <p:nvPr/>
        </p:nvSpPr>
        <p:spPr>
          <a:xfrm>
            <a:off x="144378" y="41361"/>
            <a:ext cx="1096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</a:rPr>
              <a:t>Experiments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2A48169-D82E-401F-F47B-A7F0DC273555}"/>
              </a:ext>
            </a:extLst>
          </p:cNvPr>
          <p:cNvSpPr txBox="1"/>
          <p:nvPr/>
        </p:nvSpPr>
        <p:spPr>
          <a:xfrm>
            <a:off x="447017" y="1103841"/>
            <a:ext cx="11297966" cy="462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본 실험은 학습 시간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파라미터 수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추론 시간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,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 학습 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FLOPs,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추론 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FLOPs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를 비교하여 모델의 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cost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를 비교함</a:t>
            </a:r>
            <a:endParaRPr lang="en-US" altLang="ko-KR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CC2EED-EEE4-66B6-31B7-B83676E8C080}"/>
              </a:ext>
            </a:extLst>
          </p:cNvPr>
          <p:cNvSpPr txBox="1"/>
          <p:nvPr/>
        </p:nvSpPr>
        <p:spPr>
          <a:xfrm>
            <a:off x="391862" y="518845"/>
            <a:ext cx="2083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300" dirty="0">
                <a:solidFill>
                  <a:schemeClr val="accent1"/>
                </a:solidFill>
              </a:rPr>
              <a:t>Cost</a:t>
            </a:r>
            <a:r>
              <a:rPr lang="ko-KR" altLang="en-US" sz="2800" b="1" spc="-300" dirty="0">
                <a:solidFill>
                  <a:schemeClr val="accent1"/>
                </a:solidFill>
              </a:rPr>
              <a:t> </a:t>
            </a:r>
            <a:r>
              <a:rPr lang="en-US" altLang="ko-KR" sz="2800" b="1" spc="-300" dirty="0">
                <a:solidFill>
                  <a:schemeClr val="accent1"/>
                </a:solidFill>
              </a:rPr>
              <a:t>comparison</a:t>
            </a:r>
            <a:endParaRPr lang="ko-KR" altLang="en-US" sz="2800" b="1" spc="-300" dirty="0">
              <a:solidFill>
                <a:schemeClr val="accent1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281C59CC-B48B-2FC1-8959-90D738B29BF7}"/>
              </a:ext>
            </a:extLst>
          </p:cNvPr>
          <p:cNvSpPr/>
          <p:nvPr/>
        </p:nvSpPr>
        <p:spPr>
          <a:xfrm>
            <a:off x="344191" y="1819567"/>
            <a:ext cx="11503618" cy="4758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800" b="0" u="none" strike="noStrike" baseline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9C42C3-6D1F-8337-C526-8A3748DBE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C94310F-D6F7-F5C7-5F62-959BB7970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5DD3369B-9E4A-76F1-AA3D-CD40EEECB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61337"/>
              </p:ext>
            </p:extLst>
          </p:nvPr>
        </p:nvGraphicFramePr>
        <p:xfrm>
          <a:off x="1963115" y="2213109"/>
          <a:ext cx="8118256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651">
                  <a:extLst>
                    <a:ext uri="{9D8B030D-6E8A-4147-A177-3AD203B41FA5}">
                      <a16:colId xmlns:a16="http://schemas.microsoft.com/office/drawing/2014/main" val="1207804698"/>
                    </a:ext>
                  </a:extLst>
                </a:gridCol>
                <a:gridCol w="1623651">
                  <a:extLst>
                    <a:ext uri="{9D8B030D-6E8A-4147-A177-3AD203B41FA5}">
                      <a16:colId xmlns:a16="http://schemas.microsoft.com/office/drawing/2014/main" val="994858054"/>
                    </a:ext>
                  </a:extLst>
                </a:gridCol>
                <a:gridCol w="1623651">
                  <a:extLst>
                    <a:ext uri="{9D8B030D-6E8A-4147-A177-3AD203B41FA5}">
                      <a16:colId xmlns:a16="http://schemas.microsoft.com/office/drawing/2014/main" val="29126991"/>
                    </a:ext>
                  </a:extLst>
                </a:gridCol>
                <a:gridCol w="1623651">
                  <a:extLst>
                    <a:ext uri="{9D8B030D-6E8A-4147-A177-3AD203B41FA5}">
                      <a16:colId xmlns:a16="http://schemas.microsoft.com/office/drawing/2014/main" val="2776475671"/>
                    </a:ext>
                  </a:extLst>
                </a:gridCol>
                <a:gridCol w="811826">
                  <a:extLst>
                    <a:ext uri="{9D8B030D-6E8A-4147-A177-3AD203B41FA5}">
                      <a16:colId xmlns:a16="http://schemas.microsoft.com/office/drawing/2014/main" val="1276041442"/>
                    </a:ext>
                  </a:extLst>
                </a:gridCol>
                <a:gridCol w="811826">
                  <a:extLst>
                    <a:ext uri="{9D8B030D-6E8A-4147-A177-3AD203B41FA5}">
                      <a16:colId xmlns:a16="http://schemas.microsoft.com/office/drawing/2014/main" val="1624695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/>
                        <a:t>학습 시간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# Parameter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추론 시간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FLOPs</a:t>
                      </a:r>
                      <a:endParaRPr lang="ko-KR" altLang="en-US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807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SCL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10252s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23,905,439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21.5ms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614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ViT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871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Proposed</a:t>
                      </a:r>
                      <a:r>
                        <a:rPr lang="en-US" altLang="ko-KR" baseline="0"/>
                        <a:t> [2048, 2]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67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Proposed [4096]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081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Proposed</a:t>
                      </a:r>
                    </a:p>
                    <a:p>
                      <a:pPr algn="ctr" latinLnBrk="1"/>
                      <a:r>
                        <a:rPr lang="en-US" altLang="ko-KR"/>
                        <a:t>SCL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49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CoAtNet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062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/>
                        <a:t>Swin Transformer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71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833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8E4D18-1968-2DDD-C2D5-4E26AEDBE6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266CEB35-64A7-309E-F9D4-27E709DE52BB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2BF535B3-9281-58D5-79F0-EB689B56EBEE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48A2B3A-3568-FAF6-B2F5-CF498B8308DE}"/>
              </a:ext>
            </a:extLst>
          </p:cNvPr>
          <p:cNvSpPr txBox="1"/>
          <p:nvPr/>
        </p:nvSpPr>
        <p:spPr>
          <a:xfrm>
            <a:off x="2235909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425BF10-C8AC-98DB-FF6B-D3152A103D05}"/>
              </a:ext>
            </a:extLst>
          </p:cNvPr>
          <p:cNvSpPr txBox="1"/>
          <p:nvPr/>
        </p:nvSpPr>
        <p:spPr>
          <a:xfrm>
            <a:off x="5946562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9C4B02B-3E22-4ED5-A24B-3196084F42D9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1210FE-5446-6D99-46C2-A803F623B3EF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846C56-18F8-24BA-5E62-7B86FE8ED1C4}"/>
              </a:ext>
            </a:extLst>
          </p:cNvPr>
          <p:cNvSpPr txBox="1"/>
          <p:nvPr/>
        </p:nvSpPr>
        <p:spPr>
          <a:xfrm>
            <a:off x="144378" y="41361"/>
            <a:ext cx="1096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</a:rPr>
              <a:t>Experiments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762675-FDF5-DBC1-B220-E515DDC86DB5}"/>
              </a:ext>
            </a:extLst>
          </p:cNvPr>
          <p:cNvSpPr txBox="1"/>
          <p:nvPr/>
        </p:nvSpPr>
        <p:spPr>
          <a:xfrm>
            <a:off x="447017" y="1103841"/>
            <a:ext cx="11297966" cy="462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본 실험은 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Activation map 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분석을 통한 </a:t>
            </a:r>
            <a:r>
              <a:rPr lang="en-US" altLang="ko-KR" sz="1800" b="0" u="none" strike="noStrike" baseline="0" dirty="0" err="1">
                <a:solidFill>
                  <a:schemeClr val="tx1"/>
                </a:solidFill>
                <a:latin typeface="+mn-ea"/>
              </a:rPr>
              <a:t>ViT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의 위치 정보 기여와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, CNN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의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객체 정보 기여도를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분석함</a:t>
            </a:r>
            <a:endParaRPr lang="en-US" altLang="ko-KR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7CEE87-A5ED-6F54-7802-650DC3EB2B00}"/>
              </a:ext>
            </a:extLst>
          </p:cNvPr>
          <p:cNvSpPr txBox="1"/>
          <p:nvPr/>
        </p:nvSpPr>
        <p:spPr>
          <a:xfrm>
            <a:off x="391862" y="518845"/>
            <a:ext cx="1908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300" dirty="0">
                <a:solidFill>
                  <a:schemeClr val="accent1"/>
                </a:solidFill>
              </a:rPr>
              <a:t>Activation map</a:t>
            </a:r>
            <a:endParaRPr lang="ko-KR" altLang="en-US" sz="2800" b="1" spc="-300" dirty="0">
              <a:solidFill>
                <a:schemeClr val="accent1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CC65AAD-4624-4CC1-E65D-3FE92BC84135}"/>
              </a:ext>
            </a:extLst>
          </p:cNvPr>
          <p:cNvSpPr/>
          <p:nvPr/>
        </p:nvSpPr>
        <p:spPr>
          <a:xfrm>
            <a:off x="344191" y="1819567"/>
            <a:ext cx="11503618" cy="4758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800" b="0" u="none" strike="noStrike" baseline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1400CAF-D2FC-F91B-F144-77AEB4AE1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917F510-D587-CD36-2CC4-CF197C4EF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4449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BF898-6B17-FC30-DD4C-332B0D4FEC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21D2BDED-8EAF-B378-F4BE-C4190C4EC15F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FC64B540-D10B-9099-97D3-00A6044F4BCE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12B6F271-026D-BE6B-5DBD-B22BB0E5C3E5}"/>
              </a:ext>
            </a:extLst>
          </p:cNvPr>
          <p:cNvSpPr txBox="1"/>
          <p:nvPr/>
        </p:nvSpPr>
        <p:spPr>
          <a:xfrm>
            <a:off x="2235909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C208F04-097A-C707-8B8C-C89F245C3ED9}"/>
              </a:ext>
            </a:extLst>
          </p:cNvPr>
          <p:cNvSpPr txBox="1"/>
          <p:nvPr/>
        </p:nvSpPr>
        <p:spPr>
          <a:xfrm>
            <a:off x="5946562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D913B4-E718-65EE-15DE-444306BE6DE2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1BF8E0-20B2-5F1B-BA37-5BA19783F541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26A3BC-3D0D-678C-2DED-309E9BE10B01}"/>
              </a:ext>
            </a:extLst>
          </p:cNvPr>
          <p:cNvSpPr txBox="1"/>
          <p:nvPr/>
        </p:nvSpPr>
        <p:spPr>
          <a:xfrm>
            <a:off x="144378" y="41361"/>
            <a:ext cx="1096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</a:rPr>
              <a:t>Experiments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C74330-426B-E037-D671-0654B9354A71}"/>
              </a:ext>
            </a:extLst>
          </p:cNvPr>
          <p:cNvSpPr txBox="1"/>
          <p:nvPr/>
        </p:nvSpPr>
        <p:spPr>
          <a:xfrm>
            <a:off x="447017" y="1103841"/>
            <a:ext cx="11297966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본 실험은 제안한 모델에 사용된 </a:t>
            </a:r>
            <a:r>
              <a:rPr lang="en-US" altLang="ko-KR" dirty="0">
                <a:latin typeface="+mn-ea"/>
              </a:rPr>
              <a:t>backbone</a:t>
            </a:r>
            <a:r>
              <a:rPr lang="ko-KR" altLang="en-US" dirty="0">
                <a:latin typeface="+mn-ea"/>
              </a:rPr>
              <a:t>을 배경 데이터와 동물 데이터에서 간단한 전이학습을 통해 특징 학습 능력을 비교한 실험임</a:t>
            </a:r>
            <a:endParaRPr lang="en-US" altLang="ko-KR" dirty="0"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간단히 말하면 합성 데이터에서 학습된 </a:t>
            </a:r>
            <a:r>
              <a:rPr lang="en-US" altLang="ko-KR" dirty="0" err="1">
                <a:latin typeface="+mn-ea"/>
              </a:rPr>
              <a:t>ViT</a:t>
            </a:r>
            <a:r>
              <a:rPr lang="ko-KR" altLang="en-US" dirty="0">
                <a:latin typeface="+mn-ea"/>
              </a:rPr>
              <a:t>와 </a:t>
            </a:r>
            <a:r>
              <a:rPr lang="en-US" altLang="ko-KR" dirty="0">
                <a:latin typeface="+mn-ea"/>
              </a:rPr>
              <a:t>CNN</a:t>
            </a:r>
            <a:r>
              <a:rPr lang="ko-KR" altLang="en-US" dirty="0">
                <a:latin typeface="+mn-ea"/>
              </a:rPr>
              <a:t>을 각각 배경데이터</a:t>
            </a:r>
            <a:r>
              <a:rPr lang="en-US" altLang="ko-KR" dirty="0">
                <a:latin typeface="+mn-ea"/>
              </a:rPr>
              <a:t>, </a:t>
            </a:r>
            <a:r>
              <a:rPr lang="ko-KR" altLang="en-US" dirty="0">
                <a:latin typeface="+mn-ea"/>
              </a:rPr>
              <a:t>동물데이터에서 간단한 전이학습 후 성능을 비교하고 성능 비교를 통해 각 신경망이 어떤 영역에 특징을 더 학습한지 비교하는 실험임</a:t>
            </a:r>
            <a:endParaRPr lang="en-US" altLang="ko-KR" dirty="0"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CA4E2E-B005-4358-AD96-0651474C3765}"/>
              </a:ext>
            </a:extLst>
          </p:cNvPr>
          <p:cNvSpPr txBox="1"/>
          <p:nvPr/>
        </p:nvSpPr>
        <p:spPr>
          <a:xfrm>
            <a:off x="391862" y="518845"/>
            <a:ext cx="8262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300" dirty="0">
                <a:solidFill>
                  <a:schemeClr val="accent1"/>
                </a:solidFill>
              </a:rPr>
              <a:t>합성 데이터를 통한 </a:t>
            </a:r>
            <a:r>
              <a:rPr lang="en-US" altLang="ko-KR" sz="2800" b="1" spc="-300" dirty="0" err="1">
                <a:solidFill>
                  <a:schemeClr val="accent1"/>
                </a:solidFill>
              </a:rPr>
              <a:t>ViT</a:t>
            </a:r>
            <a:r>
              <a:rPr lang="ko-KR" altLang="en-US" sz="2800" b="1" spc="-300" dirty="0">
                <a:solidFill>
                  <a:schemeClr val="accent1"/>
                </a:solidFill>
              </a:rPr>
              <a:t>와 </a:t>
            </a:r>
            <a:r>
              <a:rPr lang="en-US" altLang="ko-KR" sz="2800" b="1" spc="-300" dirty="0">
                <a:solidFill>
                  <a:schemeClr val="accent1"/>
                </a:solidFill>
              </a:rPr>
              <a:t>CNN</a:t>
            </a:r>
            <a:r>
              <a:rPr lang="ko-KR" altLang="en-US" sz="2800" b="1" spc="-300" dirty="0">
                <a:solidFill>
                  <a:schemeClr val="accent1"/>
                </a:solidFill>
              </a:rPr>
              <a:t>의 배경 및 객체 특징 학습 비교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2F0FA46-1960-5D83-09CF-2E01803B80FA}"/>
              </a:ext>
            </a:extLst>
          </p:cNvPr>
          <p:cNvSpPr/>
          <p:nvPr/>
        </p:nvSpPr>
        <p:spPr>
          <a:xfrm>
            <a:off x="344191" y="3171151"/>
            <a:ext cx="11503618" cy="340641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800" b="0" u="none" strike="noStrike" baseline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3481C6F-0033-237E-4322-30EB195E0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E10251A-BBC0-0924-3BF1-E3FE8D1C2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" name="표 7">
            <a:extLst>
              <a:ext uri="{FF2B5EF4-FFF2-40B4-BE49-F238E27FC236}">
                <a16:creationId xmlns:a16="http://schemas.microsoft.com/office/drawing/2014/main" id="{3610D09D-6D87-4045-9587-4D69B46C2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664806"/>
              </p:ext>
            </p:extLst>
          </p:nvPr>
        </p:nvGraphicFramePr>
        <p:xfrm>
          <a:off x="2043789" y="4093675"/>
          <a:ext cx="7805545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109">
                  <a:extLst>
                    <a:ext uri="{9D8B030D-6E8A-4147-A177-3AD203B41FA5}">
                      <a16:colId xmlns:a16="http://schemas.microsoft.com/office/drawing/2014/main" val="152429106"/>
                    </a:ext>
                  </a:extLst>
                </a:gridCol>
                <a:gridCol w="1373574">
                  <a:extLst>
                    <a:ext uri="{9D8B030D-6E8A-4147-A177-3AD203B41FA5}">
                      <a16:colId xmlns:a16="http://schemas.microsoft.com/office/drawing/2014/main" val="4024451773"/>
                    </a:ext>
                  </a:extLst>
                </a:gridCol>
                <a:gridCol w="1535767">
                  <a:extLst>
                    <a:ext uri="{9D8B030D-6E8A-4147-A177-3AD203B41FA5}">
                      <a16:colId xmlns:a16="http://schemas.microsoft.com/office/drawing/2014/main" val="3851970245"/>
                    </a:ext>
                  </a:extLst>
                </a:gridCol>
                <a:gridCol w="1550972">
                  <a:extLst>
                    <a:ext uri="{9D8B030D-6E8A-4147-A177-3AD203B41FA5}">
                      <a16:colId xmlns:a16="http://schemas.microsoft.com/office/drawing/2014/main" val="513587619"/>
                    </a:ext>
                  </a:extLst>
                </a:gridCol>
                <a:gridCol w="1784123">
                  <a:extLst>
                    <a:ext uri="{9D8B030D-6E8A-4147-A177-3AD203B41FA5}">
                      <a16:colId xmlns:a16="http://schemas.microsoft.com/office/drawing/2014/main" val="188942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ko-Kore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>
                          <a:latin typeface="+mn-ea"/>
                          <a:ea typeface="+mn-ea"/>
                        </a:rPr>
                        <a:t>CNN[SCL]</a:t>
                      </a:r>
                      <a:endParaRPr lang="ko-Kore-KR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dirty="0" err="1">
                          <a:latin typeface="+mn-ea"/>
                          <a:ea typeface="+mn-ea"/>
                        </a:rPr>
                        <a:t>ViT</a:t>
                      </a:r>
                      <a:endParaRPr lang="ko-Kore-KR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800" dirty="0">
                          <a:latin typeface="+mn-ea"/>
                          <a:ea typeface="+mn-ea"/>
                        </a:rPr>
                        <a:t>CNN</a:t>
                      </a:r>
                    </a:p>
                    <a:p>
                      <a:pPr algn="ctr"/>
                      <a:r>
                        <a:rPr lang="en-US" altLang="en-US" sz="1800" dirty="0">
                          <a:latin typeface="+mn-ea"/>
                          <a:ea typeface="+mn-ea"/>
                        </a:rPr>
                        <a:t>[</a:t>
                      </a:r>
                      <a:r>
                        <a:rPr lang="en-US" altLang="en-US" sz="1800" dirty="0" err="1">
                          <a:latin typeface="+mn-ea"/>
                          <a:ea typeface="+mn-ea"/>
                        </a:rPr>
                        <a:t>ViT+CNN</a:t>
                      </a:r>
                      <a:r>
                        <a:rPr lang="en-US" altLang="en-US" sz="1800" dirty="0">
                          <a:latin typeface="+mn-ea"/>
                          <a:ea typeface="+mn-ea"/>
                        </a:rPr>
                        <a:t> SCL]</a:t>
                      </a:r>
                      <a:endParaRPr lang="ko-Kore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800" dirty="0" err="1">
                          <a:latin typeface="+mn-ea"/>
                          <a:ea typeface="+mn-ea"/>
                        </a:rPr>
                        <a:t>ViT</a:t>
                      </a:r>
                      <a:endParaRPr lang="en-US" altLang="en-US" sz="18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en-US" sz="1800" dirty="0">
                          <a:latin typeface="+mn-ea"/>
                          <a:ea typeface="+mn-ea"/>
                        </a:rPr>
                        <a:t>[</a:t>
                      </a:r>
                      <a:r>
                        <a:rPr lang="en-US" altLang="en-US" sz="1800" dirty="0" err="1">
                          <a:latin typeface="+mn-ea"/>
                          <a:ea typeface="+mn-ea"/>
                        </a:rPr>
                        <a:t>ViT+CNN</a:t>
                      </a:r>
                      <a:r>
                        <a:rPr lang="en-US" altLang="en-US" sz="1800" dirty="0">
                          <a:latin typeface="+mn-ea"/>
                          <a:ea typeface="+mn-ea"/>
                        </a:rPr>
                        <a:t> SCL]</a:t>
                      </a:r>
                      <a:endParaRPr lang="ko-Kore-KR" altLang="en-US" sz="18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23315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+mn-ea"/>
                          <a:ea typeface="+mn-ea"/>
                        </a:rPr>
                        <a:t>배경</a:t>
                      </a:r>
                      <a:endParaRPr lang="ko-Kore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34696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>
                          <a:latin typeface="+mn-ea"/>
                          <a:ea typeface="+mn-ea"/>
                        </a:rPr>
                        <a:t>동물</a:t>
                      </a:r>
                      <a:endParaRPr lang="ko-Kore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8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349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158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3B59D2-69C1-16F9-626C-B5D86BAD01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AB274A03-24A5-D6FE-DA69-1CC02E905BBD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9113F703-3192-01CC-B53B-AAB2B5E54FF1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967C6EF-BF11-8A27-5B30-4D64D0F5C625}"/>
              </a:ext>
            </a:extLst>
          </p:cNvPr>
          <p:cNvSpPr txBox="1"/>
          <p:nvPr/>
        </p:nvSpPr>
        <p:spPr>
          <a:xfrm>
            <a:off x="2235909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1244C07-79D7-493A-ED64-6C81C9B0965A}"/>
              </a:ext>
            </a:extLst>
          </p:cNvPr>
          <p:cNvSpPr txBox="1"/>
          <p:nvPr/>
        </p:nvSpPr>
        <p:spPr>
          <a:xfrm>
            <a:off x="5946562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6A2EA48-67B9-F5F4-D1E2-B235235575A5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EDCF51-486C-70A9-6AA8-954ACB1E831A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5DC710-3C27-F24A-AABB-EBC3A9FC5DCF}"/>
              </a:ext>
            </a:extLst>
          </p:cNvPr>
          <p:cNvSpPr txBox="1"/>
          <p:nvPr/>
        </p:nvSpPr>
        <p:spPr>
          <a:xfrm>
            <a:off x="144378" y="41361"/>
            <a:ext cx="1096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</a:rPr>
              <a:t>Experiments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305496-0465-10BD-3957-6FD4D79F7072}"/>
              </a:ext>
            </a:extLst>
          </p:cNvPr>
          <p:cNvSpPr txBox="1"/>
          <p:nvPr/>
        </p:nvSpPr>
        <p:spPr>
          <a:xfrm>
            <a:off x="447017" y="1103841"/>
            <a:ext cx="11297966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본 실험은 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backbone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에 사용되는 </a:t>
            </a:r>
            <a:r>
              <a:rPr lang="en-US" altLang="ko-KR" sz="1800" b="0" u="none" strike="noStrike" baseline="0" dirty="0" err="1">
                <a:solidFill>
                  <a:schemeClr val="tx1"/>
                </a:solidFill>
                <a:latin typeface="+mn-ea"/>
              </a:rPr>
              <a:t>ResNet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과 </a:t>
            </a:r>
            <a:r>
              <a:rPr lang="en-US" altLang="ko-KR" sz="1800" b="0" u="none" strike="noStrike" baseline="0" dirty="0" err="1">
                <a:solidFill>
                  <a:schemeClr val="tx1"/>
                </a:solidFill>
                <a:latin typeface="+mn-ea"/>
              </a:rPr>
              <a:t>ViT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의 사이즈를 변경하며 성능과 비용의 </a:t>
            </a:r>
            <a:r>
              <a:rPr lang="en-US" altLang="ko-KR" sz="1800" b="0" u="none" strike="noStrike" baseline="0" dirty="0">
                <a:solidFill>
                  <a:schemeClr val="tx1"/>
                </a:solidFill>
                <a:latin typeface="+mn-ea"/>
              </a:rPr>
              <a:t>trade-off</a:t>
            </a:r>
            <a:r>
              <a:rPr lang="ko-KR" altLang="en-US" sz="1800" b="0" u="none" strike="noStrike" baseline="0" dirty="0">
                <a:solidFill>
                  <a:schemeClr val="tx1"/>
                </a:solidFill>
                <a:latin typeface="+mn-ea"/>
              </a:rPr>
              <a:t>를 비교하는 실험임</a:t>
            </a:r>
            <a:endParaRPr lang="en-US" altLang="ko-KR" dirty="0"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A2CCE8-44AD-E74A-B49A-3EA5DBC870AA}"/>
              </a:ext>
            </a:extLst>
          </p:cNvPr>
          <p:cNvSpPr txBox="1"/>
          <p:nvPr/>
        </p:nvSpPr>
        <p:spPr>
          <a:xfrm>
            <a:off x="391862" y="518845"/>
            <a:ext cx="332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300" dirty="0">
                <a:solidFill>
                  <a:schemeClr val="accent1"/>
                </a:solidFill>
              </a:rPr>
              <a:t>Cost,</a:t>
            </a:r>
            <a:r>
              <a:rPr lang="ko-KR" altLang="en-US" sz="2800" b="1" spc="-300" dirty="0">
                <a:solidFill>
                  <a:schemeClr val="accent1"/>
                </a:solidFill>
              </a:rPr>
              <a:t> </a:t>
            </a:r>
            <a:r>
              <a:rPr lang="en-US" altLang="ko-KR" sz="2800" b="1" spc="-300" dirty="0">
                <a:solidFill>
                  <a:schemeClr val="accent1"/>
                </a:solidFill>
              </a:rPr>
              <a:t>Performance Trade-off</a:t>
            </a:r>
            <a:endParaRPr lang="ko-KR" altLang="en-US" sz="2800" b="1" spc="-300" dirty="0">
              <a:solidFill>
                <a:schemeClr val="accent1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8A20DE1-D404-025D-C326-ABB9CDFD1501}"/>
              </a:ext>
            </a:extLst>
          </p:cNvPr>
          <p:cNvSpPr/>
          <p:nvPr/>
        </p:nvSpPr>
        <p:spPr>
          <a:xfrm>
            <a:off x="344191" y="1967350"/>
            <a:ext cx="11503618" cy="461021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800" b="0" u="none" strike="noStrike" baseline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1E34CCB-62B3-C703-241F-5441C1AB0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8FF04D4-89EA-8A9B-0880-BFF826F91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0012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91DE7741-F06F-FB2A-589D-40751F6057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914586"/>
              </p:ext>
            </p:extLst>
          </p:nvPr>
        </p:nvGraphicFramePr>
        <p:xfrm>
          <a:off x="1651063" y="2559826"/>
          <a:ext cx="904662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553">
                  <a:extLst>
                    <a:ext uri="{9D8B030D-6E8A-4147-A177-3AD203B41FA5}">
                      <a16:colId xmlns:a16="http://schemas.microsoft.com/office/drawing/2014/main" val="1207804698"/>
                    </a:ext>
                  </a:extLst>
                </a:gridCol>
                <a:gridCol w="1428415">
                  <a:extLst>
                    <a:ext uri="{9D8B030D-6E8A-4147-A177-3AD203B41FA5}">
                      <a16:colId xmlns:a16="http://schemas.microsoft.com/office/drawing/2014/main" val="994858054"/>
                    </a:ext>
                  </a:extLst>
                </a:gridCol>
                <a:gridCol w="1428415">
                  <a:extLst>
                    <a:ext uri="{9D8B030D-6E8A-4147-A177-3AD203B41FA5}">
                      <a16:colId xmlns:a16="http://schemas.microsoft.com/office/drawing/2014/main" val="29126991"/>
                    </a:ext>
                  </a:extLst>
                </a:gridCol>
                <a:gridCol w="1428415">
                  <a:extLst>
                    <a:ext uri="{9D8B030D-6E8A-4147-A177-3AD203B41FA5}">
                      <a16:colId xmlns:a16="http://schemas.microsoft.com/office/drawing/2014/main" val="2776475671"/>
                    </a:ext>
                  </a:extLst>
                </a:gridCol>
                <a:gridCol w="714208">
                  <a:extLst>
                    <a:ext uri="{9D8B030D-6E8A-4147-A177-3AD203B41FA5}">
                      <a16:colId xmlns:a16="http://schemas.microsoft.com/office/drawing/2014/main" val="1276041442"/>
                    </a:ext>
                  </a:extLst>
                </a:gridCol>
                <a:gridCol w="714208">
                  <a:extLst>
                    <a:ext uri="{9D8B030D-6E8A-4147-A177-3AD203B41FA5}">
                      <a16:colId xmlns:a16="http://schemas.microsoft.com/office/drawing/2014/main" val="2073847652"/>
                    </a:ext>
                  </a:extLst>
                </a:gridCol>
                <a:gridCol w="1428415">
                  <a:extLst>
                    <a:ext uri="{9D8B030D-6E8A-4147-A177-3AD203B41FA5}">
                      <a16:colId xmlns:a16="http://schemas.microsoft.com/office/drawing/2014/main" val="16246954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학습 시간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/>
                        <a:t># Parameter</a:t>
                      </a:r>
                      <a:endParaRPr lang="ko-KR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추론 시간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FLOPs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Accuracy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807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ResNet18, </a:t>
                      </a:r>
                      <a:r>
                        <a:rPr lang="en-US" altLang="ko-KR" dirty="0" err="1"/>
                        <a:t>ViT</a:t>
                      </a:r>
                      <a:r>
                        <a:rPr lang="en-US" altLang="ko-KR" dirty="0"/>
                        <a:t>-t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614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ResNet18, </a:t>
                      </a:r>
                      <a:r>
                        <a:rPr kumimoji="0" lang="en-US" altLang="ko-K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ViT</a:t>
                      </a: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-s</a:t>
                      </a:r>
                      <a:endParaRPr kumimoji="0" lang="ko-KR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retendard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871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ResNet18, </a:t>
                      </a:r>
                      <a:r>
                        <a:rPr kumimoji="0" lang="en-US" altLang="ko-K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ViT</a:t>
                      </a: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-b</a:t>
                      </a:r>
                      <a:endParaRPr kumimoji="0" lang="ko-KR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retendard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67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ResNet50, </a:t>
                      </a:r>
                      <a:r>
                        <a:rPr kumimoji="0" lang="en-US" altLang="ko-K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ViT</a:t>
                      </a: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-t</a:t>
                      </a:r>
                      <a:endParaRPr kumimoji="0" lang="ko-KR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retendard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081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ResNet50, </a:t>
                      </a:r>
                      <a:r>
                        <a:rPr kumimoji="0" lang="en-US" altLang="ko-K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ViT</a:t>
                      </a: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-s</a:t>
                      </a:r>
                      <a:endParaRPr kumimoji="0" lang="ko-KR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retendard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499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ResNet50, </a:t>
                      </a:r>
                      <a:r>
                        <a:rPr kumimoji="0" lang="en-US" altLang="ko-K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ViT</a:t>
                      </a: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-b</a:t>
                      </a:r>
                      <a:endParaRPr kumimoji="0" lang="ko-KR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retendard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10252s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23,905,439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21.5ms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062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ResNet108, </a:t>
                      </a:r>
                      <a:r>
                        <a:rPr kumimoji="0" lang="en-US" altLang="ko-K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ViT</a:t>
                      </a: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retendard"/>
                          <a:cs typeface="+mn-cs"/>
                        </a:rPr>
                        <a:t>-t</a:t>
                      </a:r>
                      <a:endParaRPr kumimoji="0" lang="ko-KR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retendard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718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ResNet108, </a:t>
                      </a:r>
                      <a:r>
                        <a:rPr kumimoji="0" lang="en-US" altLang="ko-K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ViT</a:t>
                      </a: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-s</a:t>
                      </a:r>
                      <a:endParaRPr kumimoji="0" lang="ko-KR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821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ResNet108, </a:t>
                      </a:r>
                      <a:r>
                        <a:rPr kumimoji="0" lang="en-US" altLang="ko-KR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ViT</a:t>
                      </a:r>
                      <a:r>
                        <a:rPr kumimoji="0" lang="en-US" altLang="ko-K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-b</a:t>
                      </a:r>
                      <a:endParaRPr kumimoji="0" lang="ko-KR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919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70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FBA607-E7FC-B7F8-2868-BC448F31F790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227D3D02-66A7-B0C0-2CF2-A0900C18861C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0454894-0171-1E1A-CBB1-970768B52DC7}"/>
              </a:ext>
            </a:extLst>
          </p:cNvPr>
          <p:cNvSpPr txBox="1"/>
          <p:nvPr/>
        </p:nvSpPr>
        <p:spPr>
          <a:xfrm>
            <a:off x="2235909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A4542A-93EF-F6D8-0FCA-0E92CE1BCF23}"/>
              </a:ext>
            </a:extLst>
          </p:cNvPr>
          <p:cNvSpPr txBox="1"/>
          <p:nvPr/>
        </p:nvSpPr>
        <p:spPr>
          <a:xfrm>
            <a:off x="5946562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9B1A0F-2409-C589-9525-947EA3C1F374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C5AECF-4B7C-8023-9FB7-84C2CB8AD95D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37A31C-0FD4-9548-A6EB-050AEE2C1A16}"/>
              </a:ext>
            </a:extLst>
          </p:cNvPr>
          <p:cNvSpPr txBox="1"/>
          <p:nvPr/>
        </p:nvSpPr>
        <p:spPr>
          <a:xfrm>
            <a:off x="144378" y="41361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>
                <a:solidFill>
                  <a:schemeClr val="accent1"/>
                </a:solidFill>
              </a:rPr>
              <a:t>할 일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29430C-9638-B595-A871-16E199735CE6}"/>
              </a:ext>
            </a:extLst>
          </p:cNvPr>
          <p:cNvSpPr txBox="1"/>
          <p:nvPr/>
        </p:nvSpPr>
        <p:spPr>
          <a:xfrm>
            <a:off x="447017" y="1042065"/>
            <a:ext cx="11297966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실생활 배경과 동물을 합성한 데이터의 </a:t>
            </a:r>
            <a:r>
              <a:rPr lang="en-US" altLang="ko-KR" dirty="0">
                <a:latin typeface="+mn-ea"/>
              </a:rPr>
              <a:t>cost</a:t>
            </a:r>
            <a:r>
              <a:rPr lang="ko-KR" altLang="en-US" dirty="0">
                <a:latin typeface="+mn-ea"/>
              </a:rPr>
              <a:t>비교 및 성능 비교 실험 마무리</a:t>
            </a:r>
            <a:endParaRPr lang="en-US" altLang="ko-KR" dirty="0"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4E53DD-35FF-6A6D-5D38-32983C70F2F2}"/>
              </a:ext>
            </a:extLst>
          </p:cNvPr>
          <p:cNvSpPr txBox="1"/>
          <p:nvPr/>
        </p:nvSpPr>
        <p:spPr>
          <a:xfrm>
            <a:off x="391862" y="518845"/>
            <a:ext cx="1189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300" dirty="0">
                <a:solidFill>
                  <a:schemeClr val="accent1"/>
                </a:solidFill>
              </a:rPr>
              <a:t>진행 중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BDA3E6-A074-F434-7F6A-0C2A0C277F7D}"/>
              </a:ext>
            </a:extLst>
          </p:cNvPr>
          <p:cNvSpPr txBox="1"/>
          <p:nvPr/>
        </p:nvSpPr>
        <p:spPr>
          <a:xfrm>
            <a:off x="447017" y="1798835"/>
            <a:ext cx="1189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300" dirty="0">
                <a:solidFill>
                  <a:schemeClr val="accent1"/>
                </a:solidFill>
              </a:rPr>
              <a:t>준비 중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0E0A59-CAEA-9FD4-0886-F1B40258750F}"/>
              </a:ext>
            </a:extLst>
          </p:cNvPr>
          <p:cNvSpPr txBox="1"/>
          <p:nvPr/>
        </p:nvSpPr>
        <p:spPr>
          <a:xfrm>
            <a:off x="525395" y="2269414"/>
            <a:ext cx="11297966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+mn-ea"/>
              </a:rPr>
              <a:t>Activation</a:t>
            </a:r>
            <a:r>
              <a:rPr lang="ko-KR" altLang="en-US" dirty="0">
                <a:latin typeface="+mn-ea"/>
              </a:rPr>
              <a:t> </a:t>
            </a:r>
            <a:r>
              <a:rPr lang="en-US" altLang="ko-KR" dirty="0">
                <a:latin typeface="+mn-ea"/>
              </a:rPr>
              <a:t>map</a:t>
            </a:r>
            <a:r>
              <a:rPr lang="ko-KR" altLang="en-US" dirty="0">
                <a:latin typeface="+mn-ea"/>
              </a:rPr>
              <a:t> 생성 모델 프로그래밍 및 실험</a:t>
            </a:r>
            <a:endParaRPr lang="en-US" altLang="ko-KR" dirty="0"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+mn-ea"/>
              </a:rPr>
              <a:t>Cost, accuracy trade-off </a:t>
            </a:r>
            <a:r>
              <a:rPr lang="ko-KR" altLang="en-US" dirty="0">
                <a:latin typeface="+mn-ea"/>
              </a:rPr>
              <a:t>비교 실험</a:t>
            </a:r>
            <a:endParaRPr lang="en-US" altLang="ko-KR" dirty="0"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합성 데이터를 통한 </a:t>
            </a:r>
            <a:r>
              <a:rPr lang="en-US" altLang="ko-KR" dirty="0" err="1">
                <a:latin typeface="+mn-ea"/>
              </a:rPr>
              <a:t>ViT</a:t>
            </a:r>
            <a:r>
              <a:rPr lang="ko-KR" altLang="en-US" dirty="0">
                <a:latin typeface="+mn-ea"/>
              </a:rPr>
              <a:t>와 </a:t>
            </a:r>
            <a:r>
              <a:rPr lang="en-US" altLang="ko-KR" dirty="0">
                <a:latin typeface="+mn-ea"/>
              </a:rPr>
              <a:t>CNN</a:t>
            </a:r>
            <a:r>
              <a:rPr lang="ko-KR" altLang="en-US" dirty="0">
                <a:latin typeface="+mn-ea"/>
              </a:rPr>
              <a:t>의 배경 및 객체 특징 학습 비교</a:t>
            </a:r>
            <a:endParaRPr lang="en-US" altLang="ko-KR" dirty="0"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0190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FBA607-E7FC-B7F8-2868-BC448F31F790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227D3D02-66A7-B0C0-2CF2-A0900C18861C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0454894-0171-1E1A-CBB1-970768B52DC7}"/>
              </a:ext>
            </a:extLst>
          </p:cNvPr>
          <p:cNvSpPr txBox="1"/>
          <p:nvPr/>
        </p:nvSpPr>
        <p:spPr>
          <a:xfrm>
            <a:off x="2235909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A4542A-93EF-F6D8-0FCA-0E92CE1BCF23}"/>
              </a:ext>
            </a:extLst>
          </p:cNvPr>
          <p:cNvSpPr txBox="1"/>
          <p:nvPr/>
        </p:nvSpPr>
        <p:spPr>
          <a:xfrm>
            <a:off x="5946562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9B1A0F-2409-C589-9525-947EA3C1F374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C5AECF-4B7C-8023-9FB7-84C2CB8AD95D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54F34F-9F55-7D4D-D21C-73A2B01702C0}"/>
              </a:ext>
            </a:extLst>
          </p:cNvPr>
          <p:cNvSpPr txBox="1"/>
          <p:nvPr/>
        </p:nvSpPr>
        <p:spPr>
          <a:xfrm>
            <a:off x="457259" y="1266696"/>
            <a:ext cx="11297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>
              <a:latin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37A31C-0FD4-9548-A6EB-050AEE2C1A16}"/>
              </a:ext>
            </a:extLst>
          </p:cNvPr>
          <p:cNvSpPr txBox="1"/>
          <p:nvPr/>
        </p:nvSpPr>
        <p:spPr>
          <a:xfrm>
            <a:off x="144378" y="41361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mtClean="0">
                <a:solidFill>
                  <a:schemeClr val="accent1"/>
                </a:solidFill>
                <a:latin typeface="+mj-ea"/>
                <a:ea typeface="+mj-ea"/>
              </a:rPr>
              <a:t>Background</a:t>
            </a:r>
            <a:endParaRPr lang="ko-KR" altLang="en-US" sz="14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A27AE5-0F93-67ED-49EC-1858AED031A3}"/>
              </a:ext>
            </a:extLst>
          </p:cNvPr>
          <p:cNvSpPr txBox="1"/>
          <p:nvPr/>
        </p:nvSpPr>
        <p:spPr>
          <a:xfrm>
            <a:off x="391862" y="581191"/>
            <a:ext cx="3946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300" smtClean="0">
                <a:solidFill>
                  <a:schemeClr val="accent1"/>
                </a:solidFill>
                <a:latin typeface="+mj-ea"/>
                <a:ea typeface="+mj-ea"/>
              </a:rPr>
              <a:t>Modality-Agnostic Learning</a:t>
            </a:r>
            <a:endParaRPr lang="ko-KR" altLang="en-US" sz="2800" b="1" spc="-3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64FCFDFB-06E7-EDD8-0508-7EA05B9C7F6E}"/>
              </a:ext>
            </a:extLst>
          </p:cNvPr>
          <p:cNvSpPr/>
          <p:nvPr/>
        </p:nvSpPr>
        <p:spPr>
          <a:xfrm>
            <a:off x="344191" y="2964873"/>
            <a:ext cx="11503618" cy="358814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50000"/>
              </a:lnSpc>
            </a:pPr>
            <a:endParaRPr lang="en-US" altLang="ko-KR" b="0" u="none" strike="noStrike" baseline="0" dirty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6934" y="3106123"/>
            <a:ext cx="7338131" cy="3313995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5458968" y="3432177"/>
            <a:ext cx="3430596" cy="1521854"/>
          </a:xfrm>
          <a:prstGeom prst="rect">
            <a:avLst/>
          </a:prstGeom>
          <a:solidFill>
            <a:srgbClr val="C9D9F7"/>
          </a:solidFill>
          <a:ln>
            <a:solidFill>
              <a:srgbClr val="C9D9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solidFill>
                  <a:schemeClr val="tx1"/>
                </a:solidFill>
              </a:rPr>
              <a:t>Model</a:t>
            </a:r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762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8E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Box 228">
            <a:extLst>
              <a:ext uri="{FF2B5EF4-FFF2-40B4-BE49-F238E27FC236}">
                <a16:creationId xmlns:a16="http://schemas.microsoft.com/office/drawing/2014/main" id="{82E972E3-5A9F-5EC8-8519-037C335D1561}"/>
              </a:ext>
            </a:extLst>
          </p:cNvPr>
          <p:cNvSpPr txBox="1"/>
          <p:nvPr/>
        </p:nvSpPr>
        <p:spPr>
          <a:xfrm flipH="1">
            <a:off x="3217368" y="2530685"/>
            <a:ext cx="5757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b="1">
                <a:solidFill>
                  <a:schemeClr val="bg1"/>
                </a:solidFill>
              </a:rPr>
              <a:t>Q &amp; A</a:t>
            </a:r>
            <a:endParaRPr lang="ko-KR" altLang="en-US" sz="8000" b="1">
              <a:solidFill>
                <a:schemeClr val="bg1"/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E4E7BB20-95BC-6D5E-451C-97BDB5F96093}"/>
              </a:ext>
            </a:extLst>
          </p:cNvPr>
          <p:cNvSpPr/>
          <p:nvPr/>
        </p:nvSpPr>
        <p:spPr>
          <a:xfrm>
            <a:off x="9970265" y="6533002"/>
            <a:ext cx="2221735" cy="209321"/>
          </a:xfrm>
          <a:prstGeom prst="rect">
            <a:avLst/>
          </a:prstGeom>
          <a:solidFill>
            <a:srgbClr val="718E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534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FBA607-E7FC-B7F8-2868-BC448F31F790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227D3D02-66A7-B0C0-2CF2-A0900C18861C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0454894-0171-1E1A-CBB1-970768B52DC7}"/>
              </a:ext>
            </a:extLst>
          </p:cNvPr>
          <p:cNvSpPr txBox="1"/>
          <p:nvPr/>
        </p:nvSpPr>
        <p:spPr>
          <a:xfrm>
            <a:off x="2235909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A4542A-93EF-F6D8-0FCA-0E92CE1BCF23}"/>
              </a:ext>
            </a:extLst>
          </p:cNvPr>
          <p:cNvSpPr txBox="1"/>
          <p:nvPr/>
        </p:nvSpPr>
        <p:spPr>
          <a:xfrm>
            <a:off x="5946562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9B1A0F-2409-C589-9525-947EA3C1F374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C5AECF-4B7C-8023-9FB7-84C2CB8AD95D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45E25CE-F97A-1638-5FFB-61C174AA07AF}"/>
              </a:ext>
            </a:extLst>
          </p:cNvPr>
          <p:cNvSpPr/>
          <p:nvPr/>
        </p:nvSpPr>
        <p:spPr>
          <a:xfrm>
            <a:off x="344191" y="2955637"/>
            <a:ext cx="11503618" cy="35973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ko-KR" altLang="en-US" dirty="0">
                <a:solidFill>
                  <a:schemeClr val="tx1"/>
                </a:solidFill>
                <a:latin typeface="+mn-ea"/>
              </a:rPr>
              <a:t>후속 공정은 </a:t>
            </a:r>
            <a:r>
              <a:rPr kumimoji="1" lang="en-US" altLang="ko-KR" dirty="0">
                <a:solidFill>
                  <a:schemeClr val="tx1"/>
                </a:solidFill>
                <a:latin typeface="+mn-ea"/>
              </a:rPr>
              <a:t>object </a:t>
            </a:r>
            <a:r>
              <a:rPr kumimoji="1" lang="ko-KR" altLang="en-US" dirty="0">
                <a:solidFill>
                  <a:schemeClr val="tx1"/>
                </a:solidFill>
                <a:latin typeface="+mn-ea"/>
              </a:rPr>
              <a:t>위치에 따라 달라짐</a:t>
            </a:r>
            <a:endParaRPr kumimoji="1" lang="en-US" altLang="en-US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37A31C-0FD4-9548-A6EB-050AEE2C1A16}"/>
              </a:ext>
            </a:extLst>
          </p:cNvPr>
          <p:cNvSpPr txBox="1"/>
          <p:nvPr/>
        </p:nvSpPr>
        <p:spPr>
          <a:xfrm>
            <a:off x="144378" y="41361"/>
            <a:ext cx="1146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smtClean="0">
                <a:solidFill>
                  <a:schemeClr val="accent1"/>
                </a:solidFill>
                <a:latin typeface="+mj-ea"/>
                <a:ea typeface="+mj-ea"/>
              </a:rPr>
              <a:t>Background</a:t>
            </a:r>
            <a:endParaRPr lang="ko-KR" altLang="en-US" sz="14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52EE00-FC83-9504-9FD2-14CC88AF2E52}"/>
              </a:ext>
            </a:extLst>
          </p:cNvPr>
          <p:cNvSpPr txBox="1"/>
          <p:nvPr/>
        </p:nvSpPr>
        <p:spPr>
          <a:xfrm>
            <a:off x="447017" y="1155803"/>
            <a:ext cx="11297966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effectLst/>
                <a:latin typeface="+mn-ea"/>
              </a:rPr>
              <a:t>정밀 제품의 제조 공정에서 비전 검사 공정은 심층학습 기반 </a:t>
            </a:r>
            <a:r>
              <a:rPr lang="ko-KR" altLang="en-US" dirty="0">
                <a:latin typeface="+mn-ea"/>
              </a:rPr>
              <a:t>비전 모델을 활용하고 있음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제조 공정에서 불량의 원인</a:t>
            </a:r>
            <a:r>
              <a:rPr lang="en-US" altLang="ko-KR" dirty="0">
                <a:latin typeface="+mn-ea"/>
              </a:rPr>
              <a:t>(Ex. </a:t>
            </a:r>
            <a:r>
              <a:rPr lang="ko-KR" altLang="en-US" dirty="0">
                <a:latin typeface="+mn-ea"/>
              </a:rPr>
              <a:t>오염</a:t>
            </a:r>
            <a:r>
              <a:rPr lang="en-US" altLang="ko-KR" dirty="0">
                <a:latin typeface="+mn-ea"/>
              </a:rPr>
              <a:t>)</a:t>
            </a:r>
            <a:r>
              <a:rPr lang="ko-KR" altLang="en-US" dirty="0">
                <a:latin typeface="+mn-ea"/>
              </a:rPr>
              <a:t>이 같더라도 발생한 위치에 따라 후속 공정이 달라질 수 있음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정밀 제품에서 불량 분류 문제는 불량의 원인과 불량의 발생 위치를 함께 고려해야 할 필요가 있음</a:t>
            </a:r>
            <a:endParaRPr lang="en-US" altLang="ko-KR" dirty="0">
              <a:latin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7031EA-40EF-02BC-A733-83FD9CF6BE75}"/>
              </a:ext>
            </a:extLst>
          </p:cNvPr>
          <p:cNvSpPr txBox="1"/>
          <p:nvPr/>
        </p:nvSpPr>
        <p:spPr>
          <a:xfrm>
            <a:off x="391862" y="581191"/>
            <a:ext cx="3489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300" smtClean="0">
                <a:solidFill>
                  <a:schemeClr val="accent1"/>
                </a:solidFill>
                <a:latin typeface="+mj-ea"/>
                <a:ea typeface="+mj-ea"/>
              </a:rPr>
              <a:t>Cross-Modality Learning</a:t>
            </a:r>
            <a:endParaRPr lang="ko-KR" altLang="en-US" sz="2800" b="1" spc="-300" dirty="0">
              <a:solidFill>
                <a:schemeClr val="accent1"/>
              </a:solidFill>
              <a:latin typeface="+mj-ea"/>
              <a:ea typeface="+mj-ea"/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5ACBDDCD-88F7-43A1-F015-0D55EA5A789B}"/>
              </a:ext>
            </a:extLst>
          </p:cNvPr>
          <p:cNvGrpSpPr/>
          <p:nvPr/>
        </p:nvGrpSpPr>
        <p:grpSpPr>
          <a:xfrm>
            <a:off x="3199906" y="3622092"/>
            <a:ext cx="1262743" cy="1193074"/>
            <a:chOff x="1027611" y="3117669"/>
            <a:chExt cx="1262743" cy="1193074"/>
          </a:xfrm>
        </p:grpSpPr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65277CC4-6701-4DC4-F8C1-4376606184BB}"/>
                </a:ext>
              </a:extLst>
            </p:cNvPr>
            <p:cNvSpPr/>
            <p:nvPr/>
          </p:nvSpPr>
          <p:spPr>
            <a:xfrm>
              <a:off x="1027611" y="3117669"/>
              <a:ext cx="1262743" cy="119307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ED3F0661-26FE-D510-BD68-B3CBDD31D3AC}"/>
                </a:ext>
              </a:extLst>
            </p:cNvPr>
            <p:cNvCxnSpPr/>
            <p:nvPr/>
          </p:nvCxnSpPr>
          <p:spPr>
            <a:xfrm>
              <a:off x="1393371" y="3117669"/>
              <a:ext cx="0" cy="11930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>
              <a:extLst>
                <a:ext uri="{FF2B5EF4-FFF2-40B4-BE49-F238E27FC236}">
                  <a16:creationId xmlns:a16="http://schemas.microsoft.com/office/drawing/2014/main" id="{A316242A-E5D6-DA9C-12C4-8BB00EEF2FCC}"/>
                </a:ext>
              </a:extLst>
            </p:cNvPr>
            <p:cNvCxnSpPr/>
            <p:nvPr/>
          </p:nvCxnSpPr>
          <p:spPr>
            <a:xfrm>
              <a:off x="1885405" y="3117669"/>
              <a:ext cx="0" cy="11930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96B7B879-4A7A-062A-E00E-B18DC270C3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1534" y="3482536"/>
              <a:ext cx="12488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B7F8CC54-6240-924C-377D-5386E9C6B5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41534" y="3861359"/>
              <a:ext cx="12488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9E1EFD4B-6382-4032-78C9-FE34D677458B}"/>
                </a:ext>
              </a:extLst>
            </p:cNvPr>
            <p:cNvGrpSpPr/>
            <p:nvPr/>
          </p:nvGrpSpPr>
          <p:grpSpPr>
            <a:xfrm>
              <a:off x="1619657" y="3663206"/>
              <a:ext cx="29880" cy="25920"/>
              <a:chOff x="1619657" y="3663206"/>
              <a:chExt cx="29880" cy="25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16" name="잉크 15">
                    <a:extLst>
                      <a:ext uri="{FF2B5EF4-FFF2-40B4-BE49-F238E27FC236}">
                        <a16:creationId xmlns:a16="http://schemas.microsoft.com/office/drawing/2014/main" id="{6292D66E-376B-7CA3-13BF-0D91B3BDEC78}"/>
                      </a:ext>
                    </a:extLst>
                  </p14:cNvPr>
                  <p14:cNvContentPartPr/>
                  <p14:nvPr/>
                </p14:nvContentPartPr>
                <p14:xfrm>
                  <a:off x="1619657" y="3665726"/>
                  <a:ext cx="29880" cy="23400"/>
                </p14:xfrm>
              </p:contentPart>
            </mc:Choice>
            <mc:Fallback xmlns="">
              <p:pic>
                <p:nvPicPr>
                  <p:cNvPr id="21" name="잉크 20">
                    <a:extLst>
                      <a:ext uri="{FF2B5EF4-FFF2-40B4-BE49-F238E27FC236}">
                        <a16:creationId xmlns:a16="http://schemas.microsoft.com/office/drawing/2014/main" id="{3A2AB378-B44E-2DF5-4269-ED19DF6ECB2D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610657" y="3657086"/>
                    <a:ext cx="47520" cy="41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17" name="잉크 16">
                    <a:extLst>
                      <a:ext uri="{FF2B5EF4-FFF2-40B4-BE49-F238E27FC236}">
                        <a16:creationId xmlns:a16="http://schemas.microsoft.com/office/drawing/2014/main" id="{19640ACD-FD9D-9F39-8090-37B6C56FC887}"/>
                      </a:ext>
                    </a:extLst>
                  </p14:cNvPr>
                  <p14:cNvContentPartPr/>
                  <p14:nvPr/>
                </p14:nvContentPartPr>
                <p14:xfrm>
                  <a:off x="1629737" y="3663206"/>
                  <a:ext cx="16200" cy="15480"/>
                </p14:xfrm>
              </p:contentPart>
            </mc:Choice>
            <mc:Fallback xmlns="">
              <p:pic>
                <p:nvPicPr>
                  <p:cNvPr id="22" name="잉크 21">
                    <a:extLst>
                      <a:ext uri="{FF2B5EF4-FFF2-40B4-BE49-F238E27FC236}">
                        <a16:creationId xmlns:a16="http://schemas.microsoft.com/office/drawing/2014/main" id="{7FF7A1EE-4CE9-41EB-69E0-77D923B7338B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620737" y="3654206"/>
                    <a:ext cx="33840" cy="331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75E87FDE-C5F2-4A1F-E317-EC7E84BE99CF}"/>
              </a:ext>
            </a:extLst>
          </p:cNvPr>
          <p:cNvGrpSpPr/>
          <p:nvPr/>
        </p:nvGrpSpPr>
        <p:grpSpPr>
          <a:xfrm>
            <a:off x="3199906" y="5244083"/>
            <a:ext cx="1262743" cy="1193074"/>
            <a:chOff x="1031964" y="4791430"/>
            <a:chExt cx="1262743" cy="1193074"/>
          </a:xfrm>
        </p:grpSpPr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0F61C50D-24E8-A44A-32D0-C650C8CD077A}"/>
                </a:ext>
              </a:extLst>
            </p:cNvPr>
            <p:cNvSpPr/>
            <p:nvPr/>
          </p:nvSpPr>
          <p:spPr>
            <a:xfrm>
              <a:off x="1031964" y="4791430"/>
              <a:ext cx="1262743" cy="119307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사각형: 잘린 한쪽 모서리 22">
              <a:extLst>
                <a:ext uri="{FF2B5EF4-FFF2-40B4-BE49-F238E27FC236}">
                  <a16:creationId xmlns:a16="http://schemas.microsoft.com/office/drawing/2014/main" id="{90AF3E52-51F3-5564-523B-6FC07F360C3C}"/>
                </a:ext>
              </a:extLst>
            </p:cNvPr>
            <p:cNvSpPr/>
            <p:nvPr/>
          </p:nvSpPr>
          <p:spPr>
            <a:xfrm>
              <a:off x="1463040" y="5172891"/>
              <a:ext cx="322217" cy="446745"/>
            </a:xfrm>
            <a:prstGeom prst="snip1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4" name="직선 연결선 23">
              <a:extLst>
                <a:ext uri="{FF2B5EF4-FFF2-40B4-BE49-F238E27FC236}">
                  <a16:creationId xmlns:a16="http://schemas.microsoft.com/office/drawing/2014/main" id="{7965E853-E679-5E95-1E81-3CB66F1BC6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4000" y="4791430"/>
              <a:ext cx="0" cy="3814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8389C1C8-EC39-6E3B-5D66-1FE4405719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19943" y="4791430"/>
              <a:ext cx="0" cy="3814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id="{B4625CAC-7A24-C82A-9888-811CE289BD35}"/>
                </a:ext>
              </a:extLst>
            </p:cNvPr>
            <p:cNvCxnSpPr/>
            <p:nvPr/>
          </p:nvCxnSpPr>
          <p:spPr>
            <a:xfrm>
              <a:off x="1785257" y="5312229"/>
              <a:ext cx="505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386303EF-3F26-741C-EC9F-3DCBD7A954D9}"/>
                </a:ext>
              </a:extLst>
            </p:cNvPr>
            <p:cNvCxnSpPr/>
            <p:nvPr/>
          </p:nvCxnSpPr>
          <p:spPr>
            <a:xfrm>
              <a:off x="1785257" y="5490755"/>
              <a:ext cx="505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id="{67B1398C-5118-A687-BB8A-1E27DAA3110A}"/>
                </a:ext>
              </a:extLst>
            </p:cNvPr>
            <p:cNvGrpSpPr/>
            <p:nvPr/>
          </p:nvGrpSpPr>
          <p:grpSpPr>
            <a:xfrm>
              <a:off x="1644042" y="5387967"/>
              <a:ext cx="29880" cy="25920"/>
              <a:chOff x="1619657" y="3663206"/>
              <a:chExt cx="29880" cy="25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29" name="잉크 28">
                    <a:extLst>
                      <a:ext uri="{FF2B5EF4-FFF2-40B4-BE49-F238E27FC236}">
                        <a16:creationId xmlns:a16="http://schemas.microsoft.com/office/drawing/2014/main" id="{EDD61288-2795-9735-76A4-86D82D47C762}"/>
                      </a:ext>
                    </a:extLst>
                  </p14:cNvPr>
                  <p14:cNvContentPartPr/>
                  <p14:nvPr/>
                </p14:nvContentPartPr>
                <p14:xfrm>
                  <a:off x="1619657" y="3665726"/>
                  <a:ext cx="29880" cy="23400"/>
                </p14:xfrm>
              </p:contentPart>
            </mc:Choice>
            <mc:Fallback xmlns="">
              <p:pic>
                <p:nvPicPr>
                  <p:cNvPr id="40" name="잉크 39">
                    <a:extLst>
                      <a:ext uri="{FF2B5EF4-FFF2-40B4-BE49-F238E27FC236}">
                        <a16:creationId xmlns:a16="http://schemas.microsoft.com/office/drawing/2014/main" id="{5DACC1B8-311F-9B36-1FC5-883D907B49D6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610657" y="3657086"/>
                    <a:ext cx="47520" cy="41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30" name="잉크 29">
                    <a:extLst>
                      <a:ext uri="{FF2B5EF4-FFF2-40B4-BE49-F238E27FC236}">
                        <a16:creationId xmlns:a16="http://schemas.microsoft.com/office/drawing/2014/main" id="{86823B7C-DDF5-71E1-C0C4-204D6120F9FC}"/>
                      </a:ext>
                    </a:extLst>
                  </p14:cNvPr>
                  <p14:cNvContentPartPr/>
                  <p14:nvPr/>
                </p14:nvContentPartPr>
                <p14:xfrm>
                  <a:off x="1629737" y="3663206"/>
                  <a:ext cx="16200" cy="15480"/>
                </p14:xfrm>
              </p:contentPart>
            </mc:Choice>
            <mc:Fallback xmlns="">
              <p:pic>
                <p:nvPicPr>
                  <p:cNvPr id="41" name="잉크 40">
                    <a:extLst>
                      <a:ext uri="{FF2B5EF4-FFF2-40B4-BE49-F238E27FC236}">
                        <a16:creationId xmlns:a16="http://schemas.microsoft.com/office/drawing/2014/main" id="{74849043-9F2E-F01C-18B0-0B5D18DCD0BF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620737" y="3654206"/>
                    <a:ext cx="33840" cy="331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31" name="화살표: 오른쪽 30">
            <a:extLst>
              <a:ext uri="{FF2B5EF4-FFF2-40B4-BE49-F238E27FC236}">
                <a16:creationId xmlns:a16="http://schemas.microsoft.com/office/drawing/2014/main" id="{B566912E-0848-317E-1123-51F081DB01FB}"/>
              </a:ext>
            </a:extLst>
          </p:cNvPr>
          <p:cNvSpPr/>
          <p:nvPr/>
        </p:nvSpPr>
        <p:spPr>
          <a:xfrm>
            <a:off x="5662816" y="3944034"/>
            <a:ext cx="1210491" cy="46267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화살표: 오른쪽 31">
            <a:extLst>
              <a:ext uri="{FF2B5EF4-FFF2-40B4-BE49-F238E27FC236}">
                <a16:creationId xmlns:a16="http://schemas.microsoft.com/office/drawing/2014/main" id="{46011EEF-B947-4301-88C1-88DA40AAB5A4}"/>
              </a:ext>
            </a:extLst>
          </p:cNvPr>
          <p:cNvSpPr/>
          <p:nvPr/>
        </p:nvSpPr>
        <p:spPr>
          <a:xfrm>
            <a:off x="5662815" y="5635205"/>
            <a:ext cx="1210491" cy="46267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7D2994-0FB5-47A3-B303-C324090965B5}"/>
              </a:ext>
            </a:extLst>
          </p:cNvPr>
          <p:cNvSpPr txBox="1"/>
          <p:nvPr/>
        </p:nvSpPr>
        <p:spPr>
          <a:xfrm>
            <a:off x="7770289" y="3996450"/>
            <a:ext cx="185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이물 제거 공정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5E1624B-87F4-55E6-87F9-8F1642960AEE}"/>
              </a:ext>
            </a:extLst>
          </p:cNvPr>
          <p:cNvSpPr txBox="1"/>
          <p:nvPr/>
        </p:nvSpPr>
        <p:spPr>
          <a:xfrm>
            <a:off x="7770289" y="5655954"/>
            <a:ext cx="185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폐기 처리</a:t>
            </a:r>
          </a:p>
        </p:txBody>
      </p:sp>
    </p:spTree>
    <p:extLst>
      <p:ext uri="{BB962C8B-B14F-4D97-AF65-F5344CB8AC3E}">
        <p14:creationId xmlns:p14="http://schemas.microsoft.com/office/powerpoint/2010/main" val="125250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227D3D02-66A7-B0C0-2CF2-A0900C18861C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8501EAC-39D2-CA09-720C-EDF7F167A7D4}"/>
              </a:ext>
            </a:extLst>
          </p:cNvPr>
          <p:cNvSpPr txBox="1"/>
          <p:nvPr/>
        </p:nvSpPr>
        <p:spPr>
          <a:xfrm>
            <a:off x="2340093" y="3253252"/>
            <a:ext cx="751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latin typeface="+mn-ea"/>
              </a:rPr>
              <a:t>위치 정보를 고려한 </a:t>
            </a:r>
            <a:r>
              <a:rPr lang="en-US" altLang="ko-KR" sz="2400" dirty="0">
                <a:latin typeface="+mn-ea"/>
              </a:rPr>
              <a:t>image classification model </a:t>
            </a:r>
            <a:r>
              <a:rPr lang="ko-KR" altLang="en-US" sz="2400" dirty="0">
                <a:latin typeface="+mn-ea"/>
              </a:rPr>
              <a:t>개발</a:t>
            </a:r>
          </a:p>
        </p:txBody>
      </p:sp>
      <p:sp>
        <p:nvSpPr>
          <p:cNvPr id="11" name="양쪽 대괄호 10">
            <a:extLst>
              <a:ext uri="{FF2B5EF4-FFF2-40B4-BE49-F238E27FC236}">
                <a16:creationId xmlns:a16="http://schemas.microsoft.com/office/drawing/2014/main" id="{BB84A156-89D3-24C7-611D-EAAE09E85E87}"/>
              </a:ext>
            </a:extLst>
          </p:cNvPr>
          <p:cNvSpPr/>
          <p:nvPr/>
        </p:nvSpPr>
        <p:spPr>
          <a:xfrm>
            <a:off x="1163052" y="2129883"/>
            <a:ext cx="9881937" cy="3077737"/>
          </a:xfrm>
          <a:prstGeom prst="bracketPair">
            <a:avLst>
              <a:gd name="adj" fmla="val 123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19AFB6-D9D8-FC2C-E8DB-A5E1F65AFDDF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888FA65C-0BE9-9BD4-E94A-3A8F8A911F7B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9822511-5484-F0EC-F460-117E68232F34}"/>
              </a:ext>
            </a:extLst>
          </p:cNvPr>
          <p:cNvSpPr txBox="1"/>
          <p:nvPr/>
        </p:nvSpPr>
        <p:spPr>
          <a:xfrm>
            <a:off x="144378" y="41361"/>
            <a:ext cx="173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>
                <a:solidFill>
                  <a:schemeClr val="accent1"/>
                </a:solidFill>
                <a:latin typeface="+mj-ea"/>
                <a:ea typeface="+mj-ea"/>
              </a:rPr>
              <a:t>Problem statement</a:t>
            </a:r>
            <a:endParaRPr lang="ko-KR" altLang="en-US" sz="1400">
              <a:solidFill>
                <a:schemeClr val="accent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31788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227D3D02-66A7-B0C0-2CF2-A0900C18861C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8501EAC-39D2-CA09-720C-EDF7F167A7D4}"/>
              </a:ext>
            </a:extLst>
          </p:cNvPr>
          <p:cNvSpPr txBox="1"/>
          <p:nvPr/>
        </p:nvSpPr>
        <p:spPr>
          <a:xfrm>
            <a:off x="1810327" y="3068586"/>
            <a:ext cx="8571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err="1"/>
              <a:t>ViT</a:t>
            </a:r>
            <a:r>
              <a:rPr lang="ko-KR" altLang="en-US" sz="2400" dirty="0"/>
              <a:t>의 전역 패턴 인식 능력과 </a:t>
            </a:r>
            <a:r>
              <a:rPr lang="en-US" altLang="ko-KR" sz="2400" dirty="0"/>
              <a:t>CNN</a:t>
            </a:r>
            <a:r>
              <a:rPr lang="ko-KR" altLang="en-US" sz="2400" dirty="0"/>
              <a:t>의 지역 패턴 인식 능력을 이용하여 이미지의 배경</a:t>
            </a:r>
            <a:r>
              <a:rPr lang="en-US" altLang="ko-KR" sz="2400" dirty="0"/>
              <a:t>, </a:t>
            </a:r>
            <a:r>
              <a:rPr lang="ko-KR" altLang="en-US" sz="2400" dirty="0"/>
              <a:t>객체 정보를 활용하는 </a:t>
            </a:r>
            <a:r>
              <a:rPr lang="en-US" altLang="ko-KR" sz="2400" dirty="0"/>
              <a:t>classification model</a:t>
            </a:r>
          </a:p>
          <a:p>
            <a:pPr algn="ctr"/>
            <a:endParaRPr lang="ko-KR" altLang="en-US" sz="2400" dirty="0"/>
          </a:p>
        </p:txBody>
      </p:sp>
      <p:sp>
        <p:nvSpPr>
          <p:cNvPr id="11" name="양쪽 대괄호 10">
            <a:extLst>
              <a:ext uri="{FF2B5EF4-FFF2-40B4-BE49-F238E27FC236}">
                <a16:creationId xmlns:a16="http://schemas.microsoft.com/office/drawing/2014/main" id="{BB84A156-89D3-24C7-611D-EAAE09E85E87}"/>
              </a:ext>
            </a:extLst>
          </p:cNvPr>
          <p:cNvSpPr/>
          <p:nvPr/>
        </p:nvSpPr>
        <p:spPr>
          <a:xfrm>
            <a:off x="1163052" y="2129883"/>
            <a:ext cx="9881937" cy="3077737"/>
          </a:xfrm>
          <a:prstGeom prst="bracketPair">
            <a:avLst>
              <a:gd name="adj" fmla="val 123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19AFB6-D9D8-FC2C-E8DB-A5E1F65AFDDF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888FA65C-0BE9-9BD4-E94A-3A8F8A911F7B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9822511-5484-F0EC-F460-117E68232F34}"/>
              </a:ext>
            </a:extLst>
          </p:cNvPr>
          <p:cNvSpPr txBox="1"/>
          <p:nvPr/>
        </p:nvSpPr>
        <p:spPr>
          <a:xfrm>
            <a:off x="144378" y="41361"/>
            <a:ext cx="867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</a:rPr>
              <a:t>Key ideas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3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FBA607-E7FC-B7F8-2868-BC448F31F790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227D3D02-66A7-B0C0-2CF2-A0900C18861C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0454894-0171-1E1A-CBB1-970768B52DC7}"/>
              </a:ext>
            </a:extLst>
          </p:cNvPr>
          <p:cNvSpPr txBox="1"/>
          <p:nvPr/>
        </p:nvSpPr>
        <p:spPr>
          <a:xfrm>
            <a:off x="3730865" y="3328327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A4542A-93EF-F6D8-0FCA-0E92CE1BCF23}"/>
              </a:ext>
            </a:extLst>
          </p:cNvPr>
          <p:cNvSpPr txBox="1"/>
          <p:nvPr/>
        </p:nvSpPr>
        <p:spPr>
          <a:xfrm>
            <a:off x="7441518" y="3328327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9B1A0F-2409-C589-9525-947EA3C1F374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C5AECF-4B7C-8023-9FB7-84C2CB8AD95D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45E25CE-F97A-1638-5FFB-61C174AA07AF}"/>
              </a:ext>
            </a:extLst>
          </p:cNvPr>
          <p:cNvSpPr/>
          <p:nvPr/>
        </p:nvSpPr>
        <p:spPr>
          <a:xfrm>
            <a:off x="344191" y="2523433"/>
            <a:ext cx="11503618" cy="402958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50000"/>
              </a:lnSpc>
            </a:pPr>
            <a:endParaRPr lang="en-US" altLang="ko-KR" sz="1800" b="0" i="1" u="none" strike="noStrike" baseline="0">
              <a:solidFill>
                <a:schemeClr val="tx1"/>
              </a:solidFill>
              <a:latin typeface="TimesNewRomanPS-ItalicMT"/>
            </a:endParaRPr>
          </a:p>
          <a:p>
            <a:pPr algn="l">
              <a:lnSpc>
                <a:spcPct val="150000"/>
              </a:lnSpc>
            </a:pPr>
            <a:r>
              <a:rPr lang="en-US" altLang="ko-KR" sz="1800" b="0" i="1" u="none" strike="noStrike" baseline="0">
                <a:solidFill>
                  <a:schemeClr val="tx1"/>
                </a:solidFill>
                <a:latin typeface="TimesNewRomanPS-ItalicMT"/>
              </a:rPr>
              <a:t>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i="1">
              <a:solidFill>
                <a:schemeClr val="tx1"/>
              </a:solidFill>
              <a:latin typeface="TimesNewRomanPS-ItalicMT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i="1">
              <a:solidFill>
                <a:schemeClr val="tx1"/>
              </a:solidFill>
              <a:latin typeface="TimesNewRomanPS-ItalicMT"/>
            </a:endParaRPr>
          </a:p>
          <a:p>
            <a:pPr algn="l">
              <a:lnSpc>
                <a:spcPct val="150000"/>
              </a:lnSpc>
            </a:pPr>
            <a:endParaRPr lang="en-US" altLang="ko-KR" sz="1800" b="0" i="1" u="none" strike="noStrike" baseline="0">
              <a:solidFill>
                <a:schemeClr val="tx1"/>
              </a:solidFill>
              <a:latin typeface="TimesNewRomanPS-ItalicM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37A31C-0FD4-9548-A6EB-050AEE2C1A16}"/>
              </a:ext>
            </a:extLst>
          </p:cNvPr>
          <p:cNvSpPr txBox="1"/>
          <p:nvPr/>
        </p:nvSpPr>
        <p:spPr>
          <a:xfrm>
            <a:off x="144378" y="41361"/>
            <a:ext cx="772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>
                <a:solidFill>
                  <a:schemeClr val="accent1"/>
                </a:solidFill>
              </a:rPr>
              <a:t>Method</a:t>
            </a:r>
            <a:endParaRPr lang="ko-KR" altLang="en-US" sz="140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52EE00-FC83-9504-9FD2-14CC88AF2E52}"/>
              </a:ext>
            </a:extLst>
          </p:cNvPr>
          <p:cNvSpPr txBox="1"/>
          <p:nvPr/>
        </p:nvSpPr>
        <p:spPr>
          <a:xfrm>
            <a:off x="447017" y="1155803"/>
            <a:ext cx="11297966" cy="878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err="1">
                <a:latin typeface="+mn-ea"/>
              </a:rPr>
              <a:t>ViT</a:t>
            </a:r>
            <a:r>
              <a:rPr lang="en-US" altLang="ko-KR" dirty="0">
                <a:latin typeface="+mn-ea"/>
              </a:rPr>
              <a:t> + CNN classification model</a:t>
            </a:r>
            <a:r>
              <a:rPr lang="ko-KR" altLang="en-US" dirty="0">
                <a:latin typeface="+mn-ea"/>
              </a:rPr>
              <a:t>은 </a:t>
            </a:r>
            <a:r>
              <a:rPr lang="en-US" altLang="ko-KR" dirty="0" err="1">
                <a:latin typeface="+mn-ea"/>
              </a:rPr>
              <a:t>ViT</a:t>
            </a:r>
            <a:r>
              <a:rPr lang="ko-KR" altLang="en-US" dirty="0">
                <a:latin typeface="+mn-ea"/>
              </a:rPr>
              <a:t>를 이용해 전역 정보에 대한 </a:t>
            </a:r>
            <a:r>
              <a:rPr lang="en-US" altLang="ko-KR" dirty="0">
                <a:latin typeface="+mn-ea"/>
              </a:rPr>
              <a:t>feature</a:t>
            </a:r>
            <a:r>
              <a:rPr lang="ko-KR" altLang="en-US" dirty="0">
                <a:latin typeface="+mn-ea"/>
              </a:rPr>
              <a:t>를 추출하고 </a:t>
            </a:r>
            <a:r>
              <a:rPr lang="en-US" altLang="ko-KR" dirty="0" err="1">
                <a:latin typeface="+mn-ea"/>
              </a:rPr>
              <a:t>ResNet</a:t>
            </a:r>
            <a:r>
              <a:rPr lang="ko-KR" altLang="en-US" dirty="0">
                <a:latin typeface="+mn-ea"/>
              </a:rPr>
              <a:t>을 이용해 </a:t>
            </a:r>
            <a:r>
              <a:rPr lang="en-US" altLang="ko-KR" dirty="0">
                <a:latin typeface="+mn-ea"/>
              </a:rPr>
              <a:t>object</a:t>
            </a:r>
            <a:r>
              <a:rPr lang="ko-KR" altLang="en-US" dirty="0">
                <a:latin typeface="+mn-ea"/>
              </a:rPr>
              <a:t>에 대한 </a:t>
            </a:r>
            <a:r>
              <a:rPr lang="en-US" altLang="ko-KR" dirty="0">
                <a:latin typeface="+mn-ea"/>
              </a:rPr>
              <a:t>feature</a:t>
            </a:r>
            <a:r>
              <a:rPr lang="ko-KR" altLang="en-US" dirty="0">
                <a:latin typeface="+mn-ea"/>
              </a:rPr>
              <a:t>를 추출해 </a:t>
            </a:r>
            <a:r>
              <a:rPr lang="en-US" altLang="ko-KR" dirty="0">
                <a:latin typeface="+mn-ea"/>
              </a:rPr>
              <a:t>classification</a:t>
            </a:r>
            <a:r>
              <a:rPr lang="ko-KR" altLang="en-US" dirty="0">
                <a:latin typeface="+mn-ea"/>
              </a:rPr>
              <a:t>에 사용하는 </a:t>
            </a:r>
            <a:r>
              <a:rPr lang="en-US" altLang="ko-KR" dirty="0">
                <a:latin typeface="+mn-ea"/>
              </a:rPr>
              <a:t>model</a:t>
            </a:r>
            <a:r>
              <a:rPr lang="ko-KR" altLang="en-US" dirty="0">
                <a:latin typeface="+mn-ea"/>
              </a:rPr>
              <a:t>임</a:t>
            </a:r>
            <a:endParaRPr lang="en-US" altLang="ko-KR" dirty="0">
              <a:latin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7031EA-40EF-02BC-A733-83FD9CF6BE75}"/>
              </a:ext>
            </a:extLst>
          </p:cNvPr>
          <p:cNvSpPr txBox="1"/>
          <p:nvPr/>
        </p:nvSpPr>
        <p:spPr>
          <a:xfrm>
            <a:off x="391862" y="581191"/>
            <a:ext cx="3539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300" dirty="0" err="1">
                <a:solidFill>
                  <a:schemeClr val="accent1"/>
                </a:solidFill>
              </a:rPr>
              <a:t>ViT</a:t>
            </a:r>
            <a:r>
              <a:rPr lang="en-US" altLang="ko-KR" sz="2800" b="1" spc="-300" dirty="0">
                <a:solidFill>
                  <a:schemeClr val="accent1"/>
                </a:solidFill>
              </a:rPr>
              <a:t> + CNN classification model</a:t>
            </a:r>
            <a:endParaRPr lang="ko-KR" altLang="en-US" sz="2800" b="1" spc="-300" dirty="0">
              <a:solidFill>
                <a:schemeClr val="accent1"/>
              </a:solidFill>
            </a:endParaRPr>
          </a:p>
        </p:txBody>
      </p:sp>
      <p:sp>
        <p:nvSpPr>
          <p:cNvPr id="5" name="사다리꼴 4">
            <a:extLst>
              <a:ext uri="{FF2B5EF4-FFF2-40B4-BE49-F238E27FC236}">
                <a16:creationId xmlns:a16="http://schemas.microsoft.com/office/drawing/2014/main" id="{5CBEAE32-F5B9-DAF4-D607-EFFF3C365066}"/>
              </a:ext>
            </a:extLst>
          </p:cNvPr>
          <p:cNvSpPr/>
          <p:nvPr/>
        </p:nvSpPr>
        <p:spPr>
          <a:xfrm rot="5400000">
            <a:off x="4604411" y="3215862"/>
            <a:ext cx="1062446" cy="1217438"/>
          </a:xfrm>
          <a:prstGeom prst="trapezoi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E6B2B7-878A-E5DB-CDFB-1F12F7D968C6}"/>
              </a:ext>
            </a:extLst>
          </p:cNvPr>
          <p:cNvSpPr txBox="1"/>
          <p:nvPr/>
        </p:nvSpPr>
        <p:spPr>
          <a:xfrm>
            <a:off x="4516445" y="3639915"/>
            <a:ext cx="122790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 err="1"/>
              <a:t>ViT</a:t>
            </a:r>
            <a:endParaRPr lang="ko-KR" altLang="en-US" dirty="0"/>
          </a:p>
        </p:txBody>
      </p:sp>
      <p:sp>
        <p:nvSpPr>
          <p:cNvPr id="9" name="사다리꼴 8">
            <a:extLst>
              <a:ext uri="{FF2B5EF4-FFF2-40B4-BE49-F238E27FC236}">
                <a16:creationId xmlns:a16="http://schemas.microsoft.com/office/drawing/2014/main" id="{D1EFDE99-7F87-4B01-F29A-B62C0D6FA8D7}"/>
              </a:ext>
            </a:extLst>
          </p:cNvPr>
          <p:cNvSpPr/>
          <p:nvPr/>
        </p:nvSpPr>
        <p:spPr>
          <a:xfrm rot="5400000">
            <a:off x="4604411" y="4816062"/>
            <a:ext cx="1062446" cy="1217438"/>
          </a:xfrm>
          <a:prstGeom prst="trapezoi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3FE4A8-9348-F4E0-70F2-9FC83E44281B}"/>
              </a:ext>
            </a:extLst>
          </p:cNvPr>
          <p:cNvSpPr txBox="1"/>
          <p:nvPr/>
        </p:nvSpPr>
        <p:spPr>
          <a:xfrm>
            <a:off x="4516445" y="5240115"/>
            <a:ext cx="122790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 err="1"/>
              <a:t>ResNet</a:t>
            </a:r>
            <a:endParaRPr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D335D2F5-EB25-FB8A-1729-00CADE18B116}"/>
              </a:ext>
            </a:extLst>
          </p:cNvPr>
          <p:cNvSpPr/>
          <p:nvPr/>
        </p:nvSpPr>
        <p:spPr>
          <a:xfrm>
            <a:off x="6275578" y="3106123"/>
            <a:ext cx="121920" cy="14369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36D994C-A25D-A3D3-CDFB-FFF2B79AC747}"/>
              </a:ext>
            </a:extLst>
          </p:cNvPr>
          <p:cNvSpPr/>
          <p:nvPr/>
        </p:nvSpPr>
        <p:spPr>
          <a:xfrm>
            <a:off x="6275578" y="4706323"/>
            <a:ext cx="121920" cy="14369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3A4CFD2-90AC-FE74-E800-7613EB207718}"/>
              </a:ext>
            </a:extLst>
          </p:cNvPr>
          <p:cNvSpPr/>
          <p:nvPr/>
        </p:nvSpPr>
        <p:spPr>
          <a:xfrm>
            <a:off x="7237873" y="3882473"/>
            <a:ext cx="121920" cy="14369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BF346C31-291B-DB45-6072-30E8840C530F}"/>
              </a:ext>
            </a:extLst>
          </p:cNvPr>
          <p:cNvSpPr/>
          <p:nvPr/>
        </p:nvSpPr>
        <p:spPr>
          <a:xfrm>
            <a:off x="7359793" y="3882471"/>
            <a:ext cx="121920" cy="14369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다리꼴 16">
            <a:extLst>
              <a:ext uri="{FF2B5EF4-FFF2-40B4-BE49-F238E27FC236}">
                <a16:creationId xmlns:a16="http://schemas.microsoft.com/office/drawing/2014/main" id="{40E4567A-0FFA-5C1B-D42F-BFDF1B87175D}"/>
              </a:ext>
            </a:extLst>
          </p:cNvPr>
          <p:cNvSpPr/>
          <p:nvPr/>
        </p:nvSpPr>
        <p:spPr>
          <a:xfrm rot="5400000">
            <a:off x="8117008" y="3992209"/>
            <a:ext cx="1062446" cy="1217438"/>
          </a:xfrm>
          <a:prstGeom prst="trapezoi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5785A9-7C26-5CD1-696A-060992AA8D9A}"/>
              </a:ext>
            </a:extLst>
          </p:cNvPr>
          <p:cNvSpPr txBox="1"/>
          <p:nvPr/>
        </p:nvSpPr>
        <p:spPr>
          <a:xfrm>
            <a:off x="8029042" y="4416262"/>
            <a:ext cx="122790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/>
              <a:t>FC</a:t>
            </a:r>
            <a:endParaRPr lang="ko-KR" altLang="en-US" dirty="0"/>
          </a:p>
        </p:txBody>
      </p: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E6C2C50D-3F9F-5769-8675-BE08159E98EF}"/>
              </a:ext>
            </a:extLst>
          </p:cNvPr>
          <p:cNvGrpSpPr/>
          <p:nvPr/>
        </p:nvGrpSpPr>
        <p:grpSpPr>
          <a:xfrm>
            <a:off x="2732947" y="3983853"/>
            <a:ext cx="1262743" cy="1193074"/>
            <a:chOff x="1031964" y="4791430"/>
            <a:chExt cx="1262743" cy="1193074"/>
          </a:xfrm>
        </p:grpSpPr>
        <p:sp>
          <p:nvSpPr>
            <p:cNvPr id="23" name="직사각형 22">
              <a:extLst>
                <a:ext uri="{FF2B5EF4-FFF2-40B4-BE49-F238E27FC236}">
                  <a16:creationId xmlns:a16="http://schemas.microsoft.com/office/drawing/2014/main" id="{14B45C5C-7C9F-4D80-EE27-47ED4ACE2E5C}"/>
                </a:ext>
              </a:extLst>
            </p:cNvPr>
            <p:cNvSpPr/>
            <p:nvPr/>
          </p:nvSpPr>
          <p:spPr>
            <a:xfrm>
              <a:off x="1031964" y="4791430"/>
              <a:ext cx="1262743" cy="119307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사각형: 잘린 한쪽 모서리 23">
              <a:extLst>
                <a:ext uri="{FF2B5EF4-FFF2-40B4-BE49-F238E27FC236}">
                  <a16:creationId xmlns:a16="http://schemas.microsoft.com/office/drawing/2014/main" id="{0CD1674F-E6EE-35E3-EA13-6B97AA9F585A}"/>
                </a:ext>
              </a:extLst>
            </p:cNvPr>
            <p:cNvSpPr/>
            <p:nvPr/>
          </p:nvSpPr>
          <p:spPr>
            <a:xfrm>
              <a:off x="1463040" y="5172891"/>
              <a:ext cx="322217" cy="446745"/>
            </a:xfrm>
            <a:prstGeom prst="snip1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5" name="직선 연결선 24">
              <a:extLst>
                <a:ext uri="{FF2B5EF4-FFF2-40B4-BE49-F238E27FC236}">
                  <a16:creationId xmlns:a16="http://schemas.microsoft.com/office/drawing/2014/main" id="{B97EB5CA-EA05-4521-B12B-C42201D6F9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4000" y="4791430"/>
              <a:ext cx="0" cy="3814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>
              <a:extLst>
                <a:ext uri="{FF2B5EF4-FFF2-40B4-BE49-F238E27FC236}">
                  <a16:creationId xmlns:a16="http://schemas.microsoft.com/office/drawing/2014/main" id="{6923B49F-E77A-09B3-0AC1-66E5119420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19943" y="4791430"/>
              <a:ext cx="0" cy="3814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>
              <a:extLst>
                <a:ext uri="{FF2B5EF4-FFF2-40B4-BE49-F238E27FC236}">
                  <a16:creationId xmlns:a16="http://schemas.microsoft.com/office/drawing/2014/main" id="{6C1D09EA-46A1-F407-8267-37A37B655CCE}"/>
                </a:ext>
              </a:extLst>
            </p:cNvPr>
            <p:cNvCxnSpPr/>
            <p:nvPr/>
          </p:nvCxnSpPr>
          <p:spPr>
            <a:xfrm>
              <a:off x="1785257" y="5312229"/>
              <a:ext cx="505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>
              <a:extLst>
                <a:ext uri="{FF2B5EF4-FFF2-40B4-BE49-F238E27FC236}">
                  <a16:creationId xmlns:a16="http://schemas.microsoft.com/office/drawing/2014/main" id="{417ADD48-A50A-D1C0-7770-A051508ED3A6}"/>
                </a:ext>
              </a:extLst>
            </p:cNvPr>
            <p:cNvCxnSpPr/>
            <p:nvPr/>
          </p:nvCxnSpPr>
          <p:spPr>
            <a:xfrm>
              <a:off x="1785257" y="5490755"/>
              <a:ext cx="505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A5178A10-3735-F128-D0FE-3DB3E643E7DF}"/>
                </a:ext>
              </a:extLst>
            </p:cNvPr>
            <p:cNvGrpSpPr/>
            <p:nvPr/>
          </p:nvGrpSpPr>
          <p:grpSpPr>
            <a:xfrm>
              <a:off x="1644042" y="5387967"/>
              <a:ext cx="29880" cy="25920"/>
              <a:chOff x="1619657" y="3663206"/>
              <a:chExt cx="29880" cy="25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30" name="잉크 29">
                    <a:extLst>
                      <a:ext uri="{FF2B5EF4-FFF2-40B4-BE49-F238E27FC236}">
                        <a16:creationId xmlns:a16="http://schemas.microsoft.com/office/drawing/2014/main" id="{6496472C-2AE7-1988-5D5D-A8B48E3D58ED}"/>
                      </a:ext>
                    </a:extLst>
                  </p14:cNvPr>
                  <p14:cNvContentPartPr/>
                  <p14:nvPr/>
                </p14:nvContentPartPr>
                <p14:xfrm>
                  <a:off x="1619657" y="3665726"/>
                  <a:ext cx="29880" cy="23400"/>
                </p14:xfrm>
              </p:contentPart>
            </mc:Choice>
            <mc:Fallback xmlns="">
              <p:pic>
                <p:nvPicPr>
                  <p:cNvPr id="27" name="잉크 26">
                    <a:extLst>
                      <a:ext uri="{FF2B5EF4-FFF2-40B4-BE49-F238E27FC236}">
                        <a16:creationId xmlns:a16="http://schemas.microsoft.com/office/drawing/2014/main" id="{D25A300C-3C7C-0033-4AD0-75CBFBA55CA1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610657" y="3657086"/>
                    <a:ext cx="47520" cy="41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31" name="잉크 30">
                    <a:extLst>
                      <a:ext uri="{FF2B5EF4-FFF2-40B4-BE49-F238E27FC236}">
                        <a16:creationId xmlns:a16="http://schemas.microsoft.com/office/drawing/2014/main" id="{D488CFB7-30D9-0541-49F4-058E60C83FE5}"/>
                      </a:ext>
                    </a:extLst>
                  </p14:cNvPr>
                  <p14:cNvContentPartPr/>
                  <p14:nvPr/>
                </p14:nvContentPartPr>
                <p14:xfrm>
                  <a:off x="1629737" y="3663206"/>
                  <a:ext cx="16200" cy="15480"/>
                </p14:xfrm>
              </p:contentPart>
            </mc:Choice>
            <mc:Fallback xmlns="">
              <p:pic>
                <p:nvPicPr>
                  <p:cNvPr id="28" name="잉크 27">
                    <a:extLst>
                      <a:ext uri="{FF2B5EF4-FFF2-40B4-BE49-F238E27FC236}">
                        <a16:creationId xmlns:a16="http://schemas.microsoft.com/office/drawing/2014/main" id="{229175B4-8ED8-FCCE-7950-BDF276BF4E63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620737" y="3654206"/>
                    <a:ext cx="33840" cy="331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33DFAE43-E1BF-7EF8-8CC4-9403FE7B0D29}"/>
              </a:ext>
            </a:extLst>
          </p:cNvPr>
          <p:cNvCxnSpPr>
            <a:stCxn id="23" idx="3"/>
            <a:endCxn id="8" idx="1"/>
          </p:cNvCxnSpPr>
          <p:nvPr/>
        </p:nvCxnSpPr>
        <p:spPr>
          <a:xfrm flipV="1">
            <a:off x="3995690" y="3824581"/>
            <a:ext cx="520755" cy="755809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EA96B76F-8EC2-AF50-5D23-F1E74992686F}"/>
              </a:ext>
            </a:extLst>
          </p:cNvPr>
          <p:cNvCxnSpPr>
            <a:stCxn id="23" idx="3"/>
            <a:endCxn id="10" idx="1"/>
          </p:cNvCxnSpPr>
          <p:nvPr/>
        </p:nvCxnSpPr>
        <p:spPr>
          <a:xfrm>
            <a:off x="3995690" y="4580390"/>
            <a:ext cx="520755" cy="84439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65F388E3-FE4C-7735-C69C-E424829693C1}"/>
              </a:ext>
            </a:extLst>
          </p:cNvPr>
          <p:cNvCxnSpPr>
            <a:cxnSpLocks/>
            <a:stCxn id="5" idx="0"/>
            <a:endCxn id="11" idx="1"/>
          </p:cNvCxnSpPr>
          <p:nvPr/>
        </p:nvCxnSpPr>
        <p:spPr>
          <a:xfrm>
            <a:off x="5744353" y="3824581"/>
            <a:ext cx="531225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F2C1F36E-6CCA-894F-CEF6-0DFE69EF4804}"/>
              </a:ext>
            </a:extLst>
          </p:cNvPr>
          <p:cNvCxnSpPr>
            <a:cxnSpLocks/>
          </p:cNvCxnSpPr>
          <p:nvPr/>
        </p:nvCxnSpPr>
        <p:spPr>
          <a:xfrm>
            <a:off x="5744353" y="5408746"/>
            <a:ext cx="531225" cy="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90BBBA32-2D72-C490-51E6-D30938534C4B}"/>
              </a:ext>
            </a:extLst>
          </p:cNvPr>
          <p:cNvCxnSpPr>
            <a:cxnSpLocks/>
            <a:stCxn id="11" idx="3"/>
            <a:endCxn id="15" idx="1"/>
          </p:cNvCxnSpPr>
          <p:nvPr/>
        </p:nvCxnSpPr>
        <p:spPr>
          <a:xfrm>
            <a:off x="6397498" y="3824581"/>
            <a:ext cx="840375" cy="77635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11039F4E-303E-EE2E-47E3-B25EF99C4AFD}"/>
              </a:ext>
            </a:extLst>
          </p:cNvPr>
          <p:cNvCxnSpPr>
            <a:cxnSpLocks/>
            <a:stCxn id="13" idx="3"/>
            <a:endCxn id="15" idx="1"/>
          </p:cNvCxnSpPr>
          <p:nvPr/>
        </p:nvCxnSpPr>
        <p:spPr>
          <a:xfrm flipV="1">
            <a:off x="6397498" y="4600931"/>
            <a:ext cx="840375" cy="82385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675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0F9C90-A228-BCBC-50A0-82EE7FA6B1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1FDA8991-9B21-1102-0A98-A0575AF46329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648D4605-F010-294C-D7D2-36EC72D3CD08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A63736E-CE4C-421F-7F65-F0654E2284A7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3CF83B-4DCE-18EB-61C8-0492B667C2BA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9AC2010C-249A-EB91-5115-27D759C01ED3}"/>
              </a:ext>
            </a:extLst>
          </p:cNvPr>
          <p:cNvSpPr/>
          <p:nvPr/>
        </p:nvSpPr>
        <p:spPr>
          <a:xfrm>
            <a:off x="344191" y="2523433"/>
            <a:ext cx="11503618" cy="402958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50000"/>
              </a:lnSpc>
            </a:pPr>
            <a:endParaRPr lang="en-US" altLang="ko-KR" sz="1800" b="0" i="1" u="none" strike="noStrike" baseline="0">
              <a:solidFill>
                <a:schemeClr val="tx1"/>
              </a:solidFill>
              <a:latin typeface="TimesNewRomanPS-ItalicMT"/>
            </a:endParaRPr>
          </a:p>
          <a:p>
            <a:pPr algn="l">
              <a:lnSpc>
                <a:spcPct val="150000"/>
              </a:lnSpc>
            </a:pPr>
            <a:r>
              <a:rPr lang="en-US" altLang="ko-KR" sz="1800" b="0" i="1" u="none" strike="noStrike" baseline="0">
                <a:solidFill>
                  <a:schemeClr val="tx1"/>
                </a:solidFill>
                <a:latin typeface="TimesNewRomanPS-ItalicMT"/>
              </a:rPr>
              <a:t> 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i="1">
              <a:solidFill>
                <a:schemeClr val="tx1"/>
              </a:solidFill>
              <a:latin typeface="TimesNewRomanPS-ItalicMT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i="1">
              <a:solidFill>
                <a:schemeClr val="tx1"/>
              </a:solidFill>
              <a:latin typeface="TimesNewRomanPS-ItalicMT"/>
            </a:endParaRPr>
          </a:p>
          <a:p>
            <a:pPr algn="l">
              <a:lnSpc>
                <a:spcPct val="150000"/>
              </a:lnSpc>
            </a:pPr>
            <a:endParaRPr lang="en-US" altLang="ko-KR" sz="1800" b="0" i="1" u="none" strike="noStrike" baseline="0">
              <a:solidFill>
                <a:schemeClr val="tx1"/>
              </a:solidFill>
              <a:latin typeface="TimesNewRomanPS-ItalicM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CC9A75-AA86-869F-F3B5-912BD83A9C0E}"/>
              </a:ext>
            </a:extLst>
          </p:cNvPr>
          <p:cNvSpPr txBox="1"/>
          <p:nvPr/>
        </p:nvSpPr>
        <p:spPr>
          <a:xfrm>
            <a:off x="144378" y="41361"/>
            <a:ext cx="772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>
                <a:solidFill>
                  <a:schemeClr val="accent1"/>
                </a:solidFill>
              </a:rPr>
              <a:t>Method</a:t>
            </a:r>
            <a:endParaRPr lang="ko-KR" altLang="en-US" sz="140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5CEE36-28FE-4C97-F761-67D67AB0CFC7}"/>
              </a:ext>
            </a:extLst>
          </p:cNvPr>
          <p:cNvSpPr txBox="1"/>
          <p:nvPr/>
        </p:nvSpPr>
        <p:spPr>
          <a:xfrm>
            <a:off x="447017" y="1155803"/>
            <a:ext cx="11297966" cy="878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err="1">
                <a:latin typeface="+mn-ea"/>
              </a:rPr>
              <a:t>ViT</a:t>
            </a:r>
            <a:r>
              <a:rPr lang="en-US" altLang="ko-KR" dirty="0">
                <a:latin typeface="+mn-ea"/>
              </a:rPr>
              <a:t> + CNN classification model</a:t>
            </a:r>
            <a:r>
              <a:rPr lang="ko-KR" altLang="en-US" dirty="0">
                <a:latin typeface="+mn-ea"/>
              </a:rPr>
              <a:t>은 </a:t>
            </a:r>
            <a:r>
              <a:rPr lang="en-US" altLang="ko-KR" dirty="0" err="1">
                <a:latin typeface="+mn-ea"/>
              </a:rPr>
              <a:t>ViT</a:t>
            </a:r>
            <a:r>
              <a:rPr lang="ko-KR" altLang="en-US" dirty="0">
                <a:latin typeface="+mn-ea"/>
              </a:rPr>
              <a:t>를 이용해 전역 정보에 대한 </a:t>
            </a:r>
            <a:r>
              <a:rPr lang="en-US" altLang="ko-KR" dirty="0">
                <a:latin typeface="+mn-ea"/>
              </a:rPr>
              <a:t>feature</a:t>
            </a:r>
            <a:r>
              <a:rPr lang="ko-KR" altLang="en-US" dirty="0">
                <a:latin typeface="+mn-ea"/>
              </a:rPr>
              <a:t>를 추출하고 </a:t>
            </a:r>
            <a:r>
              <a:rPr lang="en-US" altLang="ko-KR" dirty="0" err="1">
                <a:latin typeface="+mn-ea"/>
              </a:rPr>
              <a:t>ResNet</a:t>
            </a:r>
            <a:r>
              <a:rPr lang="ko-KR" altLang="en-US" dirty="0">
                <a:latin typeface="+mn-ea"/>
              </a:rPr>
              <a:t>을 이용해 </a:t>
            </a:r>
            <a:r>
              <a:rPr lang="en-US" altLang="ko-KR" dirty="0">
                <a:latin typeface="+mn-ea"/>
              </a:rPr>
              <a:t>object</a:t>
            </a:r>
            <a:r>
              <a:rPr lang="ko-KR" altLang="en-US" dirty="0">
                <a:latin typeface="+mn-ea"/>
              </a:rPr>
              <a:t>에 대한 </a:t>
            </a:r>
            <a:r>
              <a:rPr lang="en-US" altLang="ko-KR" dirty="0">
                <a:latin typeface="+mn-ea"/>
              </a:rPr>
              <a:t>feature</a:t>
            </a:r>
            <a:r>
              <a:rPr lang="ko-KR" altLang="en-US" dirty="0">
                <a:latin typeface="+mn-ea"/>
              </a:rPr>
              <a:t>를 추출해 </a:t>
            </a:r>
            <a:r>
              <a:rPr lang="en-US" altLang="ko-KR" dirty="0">
                <a:latin typeface="+mn-ea"/>
              </a:rPr>
              <a:t>contrastive learning</a:t>
            </a:r>
            <a:r>
              <a:rPr lang="ko-KR" altLang="en-US" dirty="0">
                <a:latin typeface="+mn-ea"/>
              </a:rPr>
              <a:t>을 수행하는 </a:t>
            </a:r>
            <a:r>
              <a:rPr lang="en-US" altLang="ko-KR" dirty="0">
                <a:latin typeface="+mn-ea"/>
              </a:rPr>
              <a:t>model</a:t>
            </a:r>
            <a:r>
              <a:rPr lang="ko-KR" altLang="en-US" dirty="0">
                <a:latin typeface="+mn-ea"/>
              </a:rPr>
              <a:t>임</a:t>
            </a:r>
            <a:endParaRPr lang="en-US" altLang="ko-KR" dirty="0">
              <a:latin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555C95-8B6E-1D35-FF69-B8FE4F9F5C57}"/>
              </a:ext>
            </a:extLst>
          </p:cNvPr>
          <p:cNvSpPr txBox="1"/>
          <p:nvPr/>
        </p:nvSpPr>
        <p:spPr>
          <a:xfrm>
            <a:off x="391862" y="581191"/>
            <a:ext cx="5577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300" dirty="0" err="1">
                <a:solidFill>
                  <a:schemeClr val="accent1"/>
                </a:solidFill>
              </a:rPr>
              <a:t>ViT</a:t>
            </a:r>
            <a:r>
              <a:rPr lang="en-US" altLang="ko-KR" sz="2800" b="1" spc="-300" dirty="0">
                <a:solidFill>
                  <a:schemeClr val="accent1"/>
                </a:solidFill>
              </a:rPr>
              <a:t> + CNN supervised contrastive learning model</a:t>
            </a:r>
            <a:endParaRPr lang="ko-KR" altLang="en-US" sz="2800" b="1" spc="-300" dirty="0">
              <a:solidFill>
                <a:schemeClr val="accent1"/>
              </a:solidFill>
            </a:endParaRP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ABF506D7-258E-995B-E51F-6F88E1A541FD}"/>
              </a:ext>
            </a:extLst>
          </p:cNvPr>
          <p:cNvGrpSpPr/>
          <p:nvPr/>
        </p:nvGrpSpPr>
        <p:grpSpPr>
          <a:xfrm>
            <a:off x="4381542" y="3229764"/>
            <a:ext cx="1262743" cy="1193074"/>
            <a:chOff x="1031964" y="4791430"/>
            <a:chExt cx="1262743" cy="1193074"/>
          </a:xfrm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242897E1-5B7E-C92E-7601-59D1AC411802}"/>
                </a:ext>
              </a:extLst>
            </p:cNvPr>
            <p:cNvSpPr/>
            <p:nvPr/>
          </p:nvSpPr>
          <p:spPr>
            <a:xfrm>
              <a:off x="1031964" y="4791430"/>
              <a:ext cx="1262743" cy="119307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사각형: 잘린 한쪽 모서리 39">
              <a:extLst>
                <a:ext uri="{FF2B5EF4-FFF2-40B4-BE49-F238E27FC236}">
                  <a16:creationId xmlns:a16="http://schemas.microsoft.com/office/drawing/2014/main" id="{4F2CC626-7215-0370-F214-05C48237EB24}"/>
                </a:ext>
              </a:extLst>
            </p:cNvPr>
            <p:cNvSpPr/>
            <p:nvPr/>
          </p:nvSpPr>
          <p:spPr>
            <a:xfrm>
              <a:off x="1463040" y="5172891"/>
              <a:ext cx="322217" cy="446745"/>
            </a:xfrm>
            <a:prstGeom prst="snip1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02497823-72AE-2432-7CD0-646FBC4EAF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4000" y="4791430"/>
              <a:ext cx="0" cy="3814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41">
              <a:extLst>
                <a:ext uri="{FF2B5EF4-FFF2-40B4-BE49-F238E27FC236}">
                  <a16:creationId xmlns:a16="http://schemas.microsoft.com/office/drawing/2014/main" id="{435C1144-5E22-F2FA-73FE-6D9A1105BF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19943" y="4791430"/>
              <a:ext cx="0" cy="3814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>
              <a:extLst>
                <a:ext uri="{FF2B5EF4-FFF2-40B4-BE49-F238E27FC236}">
                  <a16:creationId xmlns:a16="http://schemas.microsoft.com/office/drawing/2014/main" id="{EBC7E0CF-BA14-C2E7-5E9A-E2038038F757}"/>
                </a:ext>
              </a:extLst>
            </p:cNvPr>
            <p:cNvCxnSpPr/>
            <p:nvPr/>
          </p:nvCxnSpPr>
          <p:spPr>
            <a:xfrm>
              <a:off x="1785257" y="5312229"/>
              <a:ext cx="505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>
              <a:extLst>
                <a:ext uri="{FF2B5EF4-FFF2-40B4-BE49-F238E27FC236}">
                  <a16:creationId xmlns:a16="http://schemas.microsoft.com/office/drawing/2014/main" id="{81CDEC1A-FBE2-DBBE-AE8D-217E04808909}"/>
                </a:ext>
              </a:extLst>
            </p:cNvPr>
            <p:cNvCxnSpPr/>
            <p:nvPr/>
          </p:nvCxnSpPr>
          <p:spPr>
            <a:xfrm>
              <a:off x="1785257" y="5490755"/>
              <a:ext cx="505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그룹 44">
              <a:extLst>
                <a:ext uri="{FF2B5EF4-FFF2-40B4-BE49-F238E27FC236}">
                  <a16:creationId xmlns:a16="http://schemas.microsoft.com/office/drawing/2014/main" id="{418656C2-48BA-DB69-0288-674F15356971}"/>
                </a:ext>
              </a:extLst>
            </p:cNvPr>
            <p:cNvGrpSpPr/>
            <p:nvPr/>
          </p:nvGrpSpPr>
          <p:grpSpPr>
            <a:xfrm>
              <a:off x="1644042" y="5387967"/>
              <a:ext cx="29880" cy="25920"/>
              <a:chOff x="1619657" y="3663206"/>
              <a:chExt cx="29880" cy="25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46" name="잉크 45">
                    <a:extLst>
                      <a:ext uri="{FF2B5EF4-FFF2-40B4-BE49-F238E27FC236}">
                        <a16:creationId xmlns:a16="http://schemas.microsoft.com/office/drawing/2014/main" id="{17CE0B02-7F56-4917-DB1B-18DDE79DAA17}"/>
                      </a:ext>
                    </a:extLst>
                  </p14:cNvPr>
                  <p14:cNvContentPartPr/>
                  <p14:nvPr/>
                </p14:nvContentPartPr>
                <p14:xfrm>
                  <a:off x="1619657" y="3665726"/>
                  <a:ext cx="29880" cy="23400"/>
                </p14:xfrm>
              </p:contentPart>
            </mc:Choice>
            <mc:Fallback xmlns="">
              <p:pic>
                <p:nvPicPr>
                  <p:cNvPr id="15" name="잉크 14">
                    <a:extLst>
                      <a:ext uri="{FF2B5EF4-FFF2-40B4-BE49-F238E27FC236}">
                        <a16:creationId xmlns:a16="http://schemas.microsoft.com/office/drawing/2014/main" id="{D33A9129-4A1E-1D73-0FF9-C86DEF5983C6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610657" y="3657086"/>
                    <a:ext cx="47520" cy="41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47" name="잉크 46">
                    <a:extLst>
                      <a:ext uri="{FF2B5EF4-FFF2-40B4-BE49-F238E27FC236}">
                        <a16:creationId xmlns:a16="http://schemas.microsoft.com/office/drawing/2014/main" id="{D4D5643B-7A85-1883-1C32-745339D33121}"/>
                      </a:ext>
                    </a:extLst>
                  </p14:cNvPr>
                  <p14:cNvContentPartPr/>
                  <p14:nvPr/>
                </p14:nvContentPartPr>
                <p14:xfrm>
                  <a:off x="1629737" y="3663206"/>
                  <a:ext cx="16200" cy="15480"/>
                </p14:xfrm>
              </p:contentPart>
            </mc:Choice>
            <mc:Fallback xmlns="">
              <p:pic>
                <p:nvPicPr>
                  <p:cNvPr id="16" name="잉크 15">
                    <a:extLst>
                      <a:ext uri="{FF2B5EF4-FFF2-40B4-BE49-F238E27FC236}">
                        <a16:creationId xmlns:a16="http://schemas.microsoft.com/office/drawing/2014/main" id="{F3B4AF9B-12AD-58DF-9B59-9A5C0C13443D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620737" y="3654206"/>
                    <a:ext cx="33840" cy="331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352F0A9D-A4A0-6596-0278-B2DA6FEAAB80}"/>
              </a:ext>
            </a:extLst>
          </p:cNvPr>
          <p:cNvGrpSpPr/>
          <p:nvPr/>
        </p:nvGrpSpPr>
        <p:grpSpPr>
          <a:xfrm rot="5400000">
            <a:off x="4388528" y="4845254"/>
            <a:ext cx="1262743" cy="1193074"/>
            <a:chOff x="1031964" y="4791430"/>
            <a:chExt cx="1262743" cy="1193074"/>
          </a:xfrm>
        </p:grpSpPr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0E8870CA-7729-6743-0742-E66FDFB228C2}"/>
                </a:ext>
              </a:extLst>
            </p:cNvPr>
            <p:cNvSpPr/>
            <p:nvPr/>
          </p:nvSpPr>
          <p:spPr>
            <a:xfrm>
              <a:off x="1031964" y="4791430"/>
              <a:ext cx="1262743" cy="119307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사각형: 잘린 한쪽 모서리 49">
              <a:extLst>
                <a:ext uri="{FF2B5EF4-FFF2-40B4-BE49-F238E27FC236}">
                  <a16:creationId xmlns:a16="http://schemas.microsoft.com/office/drawing/2014/main" id="{930D6BD3-434D-C23B-6F46-916D3342BA48}"/>
                </a:ext>
              </a:extLst>
            </p:cNvPr>
            <p:cNvSpPr/>
            <p:nvPr/>
          </p:nvSpPr>
          <p:spPr>
            <a:xfrm>
              <a:off x="1463040" y="5172891"/>
              <a:ext cx="322217" cy="446745"/>
            </a:xfrm>
            <a:prstGeom prst="snip1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1" name="직선 연결선 50">
              <a:extLst>
                <a:ext uri="{FF2B5EF4-FFF2-40B4-BE49-F238E27FC236}">
                  <a16:creationId xmlns:a16="http://schemas.microsoft.com/office/drawing/2014/main" id="{58C0A0EA-6228-0EFA-11CE-F078A2EE3A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4000" y="4791430"/>
              <a:ext cx="0" cy="3814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ABB35014-60C6-B2CD-24AB-4DD698691D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19943" y="4791430"/>
              <a:ext cx="0" cy="3814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>
              <a:extLst>
                <a:ext uri="{FF2B5EF4-FFF2-40B4-BE49-F238E27FC236}">
                  <a16:creationId xmlns:a16="http://schemas.microsoft.com/office/drawing/2014/main" id="{C450E4F1-FB67-5842-F46F-EEB7C020762C}"/>
                </a:ext>
              </a:extLst>
            </p:cNvPr>
            <p:cNvCxnSpPr/>
            <p:nvPr/>
          </p:nvCxnSpPr>
          <p:spPr>
            <a:xfrm>
              <a:off x="1785257" y="5312229"/>
              <a:ext cx="505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>
              <a:extLst>
                <a:ext uri="{FF2B5EF4-FFF2-40B4-BE49-F238E27FC236}">
                  <a16:creationId xmlns:a16="http://schemas.microsoft.com/office/drawing/2014/main" id="{21D168FB-D833-330F-B4CB-E241D1BE9A49}"/>
                </a:ext>
              </a:extLst>
            </p:cNvPr>
            <p:cNvCxnSpPr/>
            <p:nvPr/>
          </p:nvCxnSpPr>
          <p:spPr>
            <a:xfrm>
              <a:off x="1785257" y="5490755"/>
              <a:ext cx="505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그룹 54">
              <a:extLst>
                <a:ext uri="{FF2B5EF4-FFF2-40B4-BE49-F238E27FC236}">
                  <a16:creationId xmlns:a16="http://schemas.microsoft.com/office/drawing/2014/main" id="{4AD2C900-57CB-D125-4FD5-5C20E633F9A4}"/>
                </a:ext>
              </a:extLst>
            </p:cNvPr>
            <p:cNvGrpSpPr/>
            <p:nvPr/>
          </p:nvGrpSpPr>
          <p:grpSpPr>
            <a:xfrm>
              <a:off x="1644042" y="5387967"/>
              <a:ext cx="29880" cy="25920"/>
              <a:chOff x="1619657" y="3663206"/>
              <a:chExt cx="29880" cy="25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56" name="잉크 55">
                    <a:extLst>
                      <a:ext uri="{FF2B5EF4-FFF2-40B4-BE49-F238E27FC236}">
                        <a16:creationId xmlns:a16="http://schemas.microsoft.com/office/drawing/2014/main" id="{E2CD5543-84EB-BAAF-F59A-2C12A85A1C6A}"/>
                      </a:ext>
                    </a:extLst>
                  </p14:cNvPr>
                  <p14:cNvContentPartPr/>
                  <p14:nvPr/>
                </p14:nvContentPartPr>
                <p14:xfrm>
                  <a:off x="1619657" y="3665726"/>
                  <a:ext cx="29880" cy="23400"/>
                </p14:xfrm>
              </p:contentPart>
            </mc:Choice>
            <mc:Fallback xmlns="">
              <p:pic>
                <p:nvPicPr>
                  <p:cNvPr id="25" name="잉크 24">
                    <a:extLst>
                      <a:ext uri="{FF2B5EF4-FFF2-40B4-BE49-F238E27FC236}">
                        <a16:creationId xmlns:a16="http://schemas.microsoft.com/office/drawing/2014/main" id="{B367577A-E1D7-2893-C3CE-52E76FD86706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610657" y="3657086"/>
                    <a:ext cx="47520" cy="41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">
                <p14:nvContentPartPr>
                  <p14:cNvPr id="57" name="잉크 56">
                    <a:extLst>
                      <a:ext uri="{FF2B5EF4-FFF2-40B4-BE49-F238E27FC236}">
                        <a16:creationId xmlns:a16="http://schemas.microsoft.com/office/drawing/2014/main" id="{C7C7B630-35E9-5424-CA37-A0E45BF1A07B}"/>
                      </a:ext>
                    </a:extLst>
                  </p14:cNvPr>
                  <p14:cNvContentPartPr/>
                  <p14:nvPr/>
                </p14:nvContentPartPr>
                <p14:xfrm>
                  <a:off x="1629737" y="3663206"/>
                  <a:ext cx="16200" cy="15480"/>
                </p14:xfrm>
              </p:contentPart>
            </mc:Choice>
            <mc:Fallback xmlns="">
              <p:pic>
                <p:nvPicPr>
                  <p:cNvPr id="26" name="잉크 25">
                    <a:extLst>
                      <a:ext uri="{FF2B5EF4-FFF2-40B4-BE49-F238E27FC236}">
                        <a16:creationId xmlns:a16="http://schemas.microsoft.com/office/drawing/2014/main" id="{2498A2D8-4588-A659-4971-81443CB477D7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620737" y="3654206"/>
                    <a:ext cx="33840" cy="331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58" name="사다리꼴 57">
            <a:extLst>
              <a:ext uri="{FF2B5EF4-FFF2-40B4-BE49-F238E27FC236}">
                <a16:creationId xmlns:a16="http://schemas.microsoft.com/office/drawing/2014/main" id="{24A24FC7-DD04-517C-BCC6-6240F8658302}"/>
              </a:ext>
            </a:extLst>
          </p:cNvPr>
          <p:cNvSpPr/>
          <p:nvPr/>
        </p:nvSpPr>
        <p:spPr>
          <a:xfrm rot="5400000">
            <a:off x="6783405" y="3224571"/>
            <a:ext cx="1062446" cy="1217438"/>
          </a:xfrm>
          <a:prstGeom prst="trapezoi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B40F9F0-CF60-2125-5771-149069DD99D2}"/>
              </a:ext>
            </a:extLst>
          </p:cNvPr>
          <p:cNvSpPr txBox="1"/>
          <p:nvPr/>
        </p:nvSpPr>
        <p:spPr>
          <a:xfrm>
            <a:off x="6695439" y="3648624"/>
            <a:ext cx="122790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 err="1"/>
              <a:t>ViT</a:t>
            </a:r>
            <a:endParaRPr lang="ko-KR" altLang="en-US" dirty="0"/>
          </a:p>
        </p:txBody>
      </p:sp>
      <p:sp>
        <p:nvSpPr>
          <p:cNvPr id="60" name="사다리꼴 59">
            <a:extLst>
              <a:ext uri="{FF2B5EF4-FFF2-40B4-BE49-F238E27FC236}">
                <a16:creationId xmlns:a16="http://schemas.microsoft.com/office/drawing/2014/main" id="{BE3D66D6-BF26-35E7-43ED-33F94433E150}"/>
              </a:ext>
            </a:extLst>
          </p:cNvPr>
          <p:cNvSpPr/>
          <p:nvPr/>
        </p:nvSpPr>
        <p:spPr>
          <a:xfrm rot="5400000">
            <a:off x="6783405" y="4824771"/>
            <a:ext cx="1062446" cy="1217438"/>
          </a:xfrm>
          <a:prstGeom prst="trapezoid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F20702A-ADD5-CEEC-BED8-55362FACA724}"/>
              </a:ext>
            </a:extLst>
          </p:cNvPr>
          <p:cNvSpPr txBox="1"/>
          <p:nvPr/>
        </p:nvSpPr>
        <p:spPr>
          <a:xfrm>
            <a:off x="6695439" y="5248824"/>
            <a:ext cx="1227908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dirty="0" err="1"/>
              <a:t>ResNet</a:t>
            </a:r>
            <a:endParaRPr lang="ko-KR" altLang="en-US" dirty="0"/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FB76D01C-B246-444C-7912-014D3034B07E}"/>
              </a:ext>
            </a:extLst>
          </p:cNvPr>
          <p:cNvSpPr/>
          <p:nvPr/>
        </p:nvSpPr>
        <p:spPr>
          <a:xfrm>
            <a:off x="8454572" y="3114832"/>
            <a:ext cx="121920" cy="14369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3DBE6940-3710-5B1F-E469-3077BE3A8185}"/>
              </a:ext>
            </a:extLst>
          </p:cNvPr>
          <p:cNvSpPr/>
          <p:nvPr/>
        </p:nvSpPr>
        <p:spPr>
          <a:xfrm>
            <a:off x="8454572" y="4715032"/>
            <a:ext cx="121920" cy="143691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D36CC8E9-57F7-1E82-AAA4-302D9252FD10}"/>
              </a:ext>
            </a:extLst>
          </p:cNvPr>
          <p:cNvSpPr/>
          <p:nvPr/>
        </p:nvSpPr>
        <p:spPr>
          <a:xfrm>
            <a:off x="9404666" y="3106125"/>
            <a:ext cx="121920" cy="1436915"/>
          </a:xfrm>
          <a:prstGeom prst="rect">
            <a:avLst/>
          </a:prstGeom>
          <a:solidFill>
            <a:schemeClr val="bg1"/>
          </a:solidFill>
          <a:ln w="1905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6CE96C4E-F68C-11FF-8478-C59D2787BC6A}"/>
              </a:ext>
            </a:extLst>
          </p:cNvPr>
          <p:cNvSpPr/>
          <p:nvPr/>
        </p:nvSpPr>
        <p:spPr>
          <a:xfrm>
            <a:off x="9526586" y="3106123"/>
            <a:ext cx="121920" cy="1436915"/>
          </a:xfrm>
          <a:prstGeom prst="rect">
            <a:avLst/>
          </a:prstGeom>
          <a:solidFill>
            <a:schemeClr val="bg1"/>
          </a:solidFill>
          <a:ln w="1905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443DA626-188A-9C58-24C5-5E4261DD2EBC}"/>
              </a:ext>
            </a:extLst>
          </p:cNvPr>
          <p:cNvSpPr/>
          <p:nvPr/>
        </p:nvSpPr>
        <p:spPr>
          <a:xfrm>
            <a:off x="9413375" y="4717746"/>
            <a:ext cx="121920" cy="1436915"/>
          </a:xfrm>
          <a:prstGeom prst="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CC817697-73AE-33FD-31C3-EF5E0B856A9C}"/>
              </a:ext>
            </a:extLst>
          </p:cNvPr>
          <p:cNvSpPr/>
          <p:nvPr/>
        </p:nvSpPr>
        <p:spPr>
          <a:xfrm>
            <a:off x="9535295" y="4717744"/>
            <a:ext cx="121920" cy="1436915"/>
          </a:xfrm>
          <a:prstGeom prst="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8" name="직선 화살표 연결선 67">
            <a:extLst>
              <a:ext uri="{FF2B5EF4-FFF2-40B4-BE49-F238E27FC236}">
                <a16:creationId xmlns:a16="http://schemas.microsoft.com/office/drawing/2014/main" id="{DE9FB19B-3EC4-A92F-B29E-24FD187F1112}"/>
              </a:ext>
            </a:extLst>
          </p:cNvPr>
          <p:cNvCxnSpPr>
            <a:cxnSpLocks/>
            <a:stCxn id="39" idx="3"/>
          </p:cNvCxnSpPr>
          <p:nvPr/>
        </p:nvCxnSpPr>
        <p:spPr>
          <a:xfrm flipV="1">
            <a:off x="5644285" y="3824651"/>
            <a:ext cx="1061624" cy="1650"/>
          </a:xfrm>
          <a:prstGeom prst="straightConnector1">
            <a:avLst/>
          </a:prstGeom>
          <a:ln w="19050">
            <a:solidFill>
              <a:srgbClr val="70AD47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화살표 연결선 68">
            <a:extLst>
              <a:ext uri="{FF2B5EF4-FFF2-40B4-BE49-F238E27FC236}">
                <a16:creationId xmlns:a16="http://schemas.microsoft.com/office/drawing/2014/main" id="{FB379975-D619-E5D4-8571-45EBAA407126}"/>
              </a:ext>
            </a:extLst>
          </p:cNvPr>
          <p:cNvCxnSpPr>
            <a:cxnSpLocks/>
            <a:stCxn id="39" idx="3"/>
            <a:endCxn id="61" idx="1"/>
          </p:cNvCxnSpPr>
          <p:nvPr/>
        </p:nvCxnSpPr>
        <p:spPr>
          <a:xfrm>
            <a:off x="5644285" y="3826301"/>
            <a:ext cx="1051154" cy="1607189"/>
          </a:xfrm>
          <a:prstGeom prst="straightConnector1">
            <a:avLst/>
          </a:prstGeom>
          <a:ln w="19050">
            <a:solidFill>
              <a:srgbClr val="70AD47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화살표 연결선 69">
            <a:extLst>
              <a:ext uri="{FF2B5EF4-FFF2-40B4-BE49-F238E27FC236}">
                <a16:creationId xmlns:a16="http://schemas.microsoft.com/office/drawing/2014/main" id="{085ABFF2-2EA1-EF60-CDA1-371E4B644CBA}"/>
              </a:ext>
            </a:extLst>
          </p:cNvPr>
          <p:cNvCxnSpPr>
            <a:cxnSpLocks/>
            <a:stCxn id="62" idx="3"/>
            <a:endCxn id="64" idx="1"/>
          </p:cNvCxnSpPr>
          <p:nvPr/>
        </p:nvCxnSpPr>
        <p:spPr>
          <a:xfrm flipV="1">
            <a:off x="8576492" y="3824583"/>
            <a:ext cx="828174" cy="8707"/>
          </a:xfrm>
          <a:prstGeom prst="straightConnector1">
            <a:avLst/>
          </a:prstGeom>
          <a:ln w="19050">
            <a:solidFill>
              <a:srgbClr val="70AD47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화살표 연결선 70">
            <a:extLst>
              <a:ext uri="{FF2B5EF4-FFF2-40B4-BE49-F238E27FC236}">
                <a16:creationId xmlns:a16="http://schemas.microsoft.com/office/drawing/2014/main" id="{FA6C1C37-10C2-150A-5214-73F9605DEAFE}"/>
              </a:ext>
            </a:extLst>
          </p:cNvPr>
          <p:cNvCxnSpPr>
            <a:cxnSpLocks/>
            <a:stCxn id="63" idx="3"/>
            <a:endCxn id="64" idx="1"/>
          </p:cNvCxnSpPr>
          <p:nvPr/>
        </p:nvCxnSpPr>
        <p:spPr>
          <a:xfrm flipV="1">
            <a:off x="8576492" y="3824583"/>
            <a:ext cx="828174" cy="1608907"/>
          </a:xfrm>
          <a:prstGeom prst="straightConnector1">
            <a:avLst/>
          </a:prstGeom>
          <a:ln w="19050">
            <a:solidFill>
              <a:srgbClr val="70AD47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화살표 연결선 71">
            <a:extLst>
              <a:ext uri="{FF2B5EF4-FFF2-40B4-BE49-F238E27FC236}">
                <a16:creationId xmlns:a16="http://schemas.microsoft.com/office/drawing/2014/main" id="{2532EE87-7B6A-7815-1643-27E220131928}"/>
              </a:ext>
            </a:extLst>
          </p:cNvPr>
          <p:cNvCxnSpPr>
            <a:cxnSpLocks/>
            <a:stCxn id="49" idx="0"/>
            <a:endCxn id="61" idx="1"/>
          </p:cNvCxnSpPr>
          <p:nvPr/>
        </p:nvCxnSpPr>
        <p:spPr>
          <a:xfrm flipV="1">
            <a:off x="5616437" y="5433490"/>
            <a:ext cx="1079002" cy="8302"/>
          </a:xfrm>
          <a:prstGeom prst="straightConnector1">
            <a:avLst/>
          </a:prstGeom>
          <a:ln w="19050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화살표 연결선 72">
            <a:extLst>
              <a:ext uri="{FF2B5EF4-FFF2-40B4-BE49-F238E27FC236}">
                <a16:creationId xmlns:a16="http://schemas.microsoft.com/office/drawing/2014/main" id="{D91AE987-F288-E218-A2F0-5444801958E0}"/>
              </a:ext>
            </a:extLst>
          </p:cNvPr>
          <p:cNvCxnSpPr>
            <a:cxnSpLocks/>
            <a:stCxn id="49" idx="0"/>
            <a:endCxn id="59" idx="1"/>
          </p:cNvCxnSpPr>
          <p:nvPr/>
        </p:nvCxnSpPr>
        <p:spPr>
          <a:xfrm flipV="1">
            <a:off x="5616437" y="3833290"/>
            <a:ext cx="1079002" cy="1608502"/>
          </a:xfrm>
          <a:prstGeom prst="straightConnector1">
            <a:avLst/>
          </a:prstGeom>
          <a:ln w="19050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화살표 연결선 73">
            <a:extLst>
              <a:ext uri="{FF2B5EF4-FFF2-40B4-BE49-F238E27FC236}">
                <a16:creationId xmlns:a16="http://schemas.microsoft.com/office/drawing/2014/main" id="{6E82B96D-1B71-B2EE-ADB6-09981B8F3135}"/>
              </a:ext>
            </a:extLst>
          </p:cNvPr>
          <p:cNvCxnSpPr>
            <a:cxnSpLocks/>
            <a:stCxn id="63" idx="3"/>
            <a:endCxn id="66" idx="1"/>
          </p:cNvCxnSpPr>
          <p:nvPr/>
        </p:nvCxnSpPr>
        <p:spPr>
          <a:xfrm>
            <a:off x="8576492" y="5433490"/>
            <a:ext cx="836883" cy="2714"/>
          </a:xfrm>
          <a:prstGeom prst="straightConnector1">
            <a:avLst/>
          </a:prstGeom>
          <a:ln w="19050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화살표 연결선 74">
            <a:extLst>
              <a:ext uri="{FF2B5EF4-FFF2-40B4-BE49-F238E27FC236}">
                <a16:creationId xmlns:a16="http://schemas.microsoft.com/office/drawing/2014/main" id="{54CD4271-2709-D90D-763E-DC941364988D}"/>
              </a:ext>
            </a:extLst>
          </p:cNvPr>
          <p:cNvCxnSpPr>
            <a:cxnSpLocks/>
            <a:stCxn id="62" idx="3"/>
            <a:endCxn id="66" idx="1"/>
          </p:cNvCxnSpPr>
          <p:nvPr/>
        </p:nvCxnSpPr>
        <p:spPr>
          <a:xfrm>
            <a:off x="8576492" y="3833290"/>
            <a:ext cx="836883" cy="1602914"/>
          </a:xfrm>
          <a:prstGeom prst="straightConnector1">
            <a:avLst/>
          </a:prstGeom>
          <a:ln w="19050">
            <a:solidFill>
              <a:srgbClr val="00B0F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화살표: 오른쪽 75">
            <a:extLst>
              <a:ext uri="{FF2B5EF4-FFF2-40B4-BE49-F238E27FC236}">
                <a16:creationId xmlns:a16="http://schemas.microsoft.com/office/drawing/2014/main" id="{43F9ADB4-6DA2-4B77-D9C8-2892606B7119}"/>
              </a:ext>
            </a:extLst>
          </p:cNvPr>
          <p:cNvSpPr/>
          <p:nvPr/>
        </p:nvSpPr>
        <p:spPr>
          <a:xfrm>
            <a:off x="8047852" y="3730502"/>
            <a:ext cx="283940" cy="198587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화살표: 오른쪽 76">
            <a:extLst>
              <a:ext uri="{FF2B5EF4-FFF2-40B4-BE49-F238E27FC236}">
                <a16:creationId xmlns:a16="http://schemas.microsoft.com/office/drawing/2014/main" id="{87B321A9-30F5-E77B-0A33-F0F2E97DD46B}"/>
              </a:ext>
            </a:extLst>
          </p:cNvPr>
          <p:cNvSpPr/>
          <p:nvPr/>
        </p:nvSpPr>
        <p:spPr>
          <a:xfrm>
            <a:off x="8043498" y="5337490"/>
            <a:ext cx="283940" cy="198587"/>
          </a:xfrm>
          <a:prstGeom prst="rightArrow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BD2F65B5-66B2-5682-90C4-C538F6127083}"/>
              </a:ext>
            </a:extLst>
          </p:cNvPr>
          <p:cNvGrpSpPr/>
          <p:nvPr/>
        </p:nvGrpSpPr>
        <p:grpSpPr>
          <a:xfrm>
            <a:off x="2024141" y="4041004"/>
            <a:ext cx="1262743" cy="1193074"/>
            <a:chOff x="1031964" y="4791430"/>
            <a:chExt cx="1262743" cy="1193074"/>
          </a:xfrm>
        </p:grpSpPr>
        <p:sp>
          <p:nvSpPr>
            <p:cNvPr id="79" name="직사각형 78">
              <a:extLst>
                <a:ext uri="{FF2B5EF4-FFF2-40B4-BE49-F238E27FC236}">
                  <a16:creationId xmlns:a16="http://schemas.microsoft.com/office/drawing/2014/main" id="{DAE65FA6-9B63-A1E0-0675-0C715E3B577F}"/>
                </a:ext>
              </a:extLst>
            </p:cNvPr>
            <p:cNvSpPr/>
            <p:nvPr/>
          </p:nvSpPr>
          <p:spPr>
            <a:xfrm>
              <a:off x="1031964" y="4791430"/>
              <a:ext cx="1262743" cy="119307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사각형: 잘린 한쪽 모서리 79">
              <a:extLst>
                <a:ext uri="{FF2B5EF4-FFF2-40B4-BE49-F238E27FC236}">
                  <a16:creationId xmlns:a16="http://schemas.microsoft.com/office/drawing/2014/main" id="{C2298954-1D9B-8232-7298-BF1919BA9FCB}"/>
                </a:ext>
              </a:extLst>
            </p:cNvPr>
            <p:cNvSpPr/>
            <p:nvPr/>
          </p:nvSpPr>
          <p:spPr>
            <a:xfrm>
              <a:off x="1463040" y="5172891"/>
              <a:ext cx="322217" cy="446745"/>
            </a:xfrm>
            <a:prstGeom prst="snip1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1" name="직선 연결선 80">
              <a:extLst>
                <a:ext uri="{FF2B5EF4-FFF2-40B4-BE49-F238E27FC236}">
                  <a16:creationId xmlns:a16="http://schemas.microsoft.com/office/drawing/2014/main" id="{4F3A78E9-5FE1-6053-38D5-892CFC3249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24000" y="4791430"/>
              <a:ext cx="0" cy="3814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>
              <a:extLst>
                <a:ext uri="{FF2B5EF4-FFF2-40B4-BE49-F238E27FC236}">
                  <a16:creationId xmlns:a16="http://schemas.microsoft.com/office/drawing/2014/main" id="{2364F718-F30C-C3F9-77DE-41727F83A7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19943" y="4791430"/>
              <a:ext cx="0" cy="3814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직선 연결선 82">
              <a:extLst>
                <a:ext uri="{FF2B5EF4-FFF2-40B4-BE49-F238E27FC236}">
                  <a16:creationId xmlns:a16="http://schemas.microsoft.com/office/drawing/2014/main" id="{3CBF11A1-E869-5BBC-9C52-FD333F22932E}"/>
                </a:ext>
              </a:extLst>
            </p:cNvPr>
            <p:cNvCxnSpPr/>
            <p:nvPr/>
          </p:nvCxnSpPr>
          <p:spPr>
            <a:xfrm>
              <a:off x="1785257" y="5312229"/>
              <a:ext cx="505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 83">
              <a:extLst>
                <a:ext uri="{FF2B5EF4-FFF2-40B4-BE49-F238E27FC236}">
                  <a16:creationId xmlns:a16="http://schemas.microsoft.com/office/drawing/2014/main" id="{B62BD233-6DA9-6938-35C9-2A4273B7C622}"/>
                </a:ext>
              </a:extLst>
            </p:cNvPr>
            <p:cNvCxnSpPr/>
            <p:nvPr/>
          </p:nvCxnSpPr>
          <p:spPr>
            <a:xfrm>
              <a:off x="1785257" y="5490755"/>
              <a:ext cx="505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6DB025FD-9CA7-AFD6-2BCA-F58AAB9B4102}"/>
                </a:ext>
              </a:extLst>
            </p:cNvPr>
            <p:cNvGrpSpPr/>
            <p:nvPr/>
          </p:nvGrpSpPr>
          <p:grpSpPr>
            <a:xfrm>
              <a:off x="1644042" y="5387967"/>
              <a:ext cx="29880" cy="25920"/>
              <a:chOff x="1619657" y="3663206"/>
              <a:chExt cx="29880" cy="25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86" name="잉크 85">
                    <a:extLst>
                      <a:ext uri="{FF2B5EF4-FFF2-40B4-BE49-F238E27FC236}">
                        <a16:creationId xmlns:a16="http://schemas.microsoft.com/office/drawing/2014/main" id="{CEA0CD8B-CEB5-0DB9-581E-B28AD068A9E6}"/>
                      </a:ext>
                    </a:extLst>
                  </p14:cNvPr>
                  <p14:cNvContentPartPr/>
                  <p14:nvPr/>
                </p14:nvContentPartPr>
                <p14:xfrm>
                  <a:off x="1619657" y="3665726"/>
                  <a:ext cx="29880" cy="23400"/>
                </p14:xfrm>
              </p:contentPart>
            </mc:Choice>
            <mc:Fallback xmlns="">
              <p:pic>
                <p:nvPicPr>
                  <p:cNvPr id="121" name="잉크 120">
                    <a:extLst>
                      <a:ext uri="{FF2B5EF4-FFF2-40B4-BE49-F238E27FC236}">
                        <a16:creationId xmlns:a16="http://schemas.microsoft.com/office/drawing/2014/main" id="{6654A6A5-5178-5FB3-8B4A-01E55CCC6F14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610657" y="3657086"/>
                    <a:ext cx="47520" cy="41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87" name="잉크 86">
                    <a:extLst>
                      <a:ext uri="{FF2B5EF4-FFF2-40B4-BE49-F238E27FC236}">
                        <a16:creationId xmlns:a16="http://schemas.microsoft.com/office/drawing/2014/main" id="{588800E2-412B-3532-9513-ECE80A26C545}"/>
                      </a:ext>
                    </a:extLst>
                  </p14:cNvPr>
                  <p14:cNvContentPartPr/>
                  <p14:nvPr/>
                </p14:nvContentPartPr>
                <p14:xfrm>
                  <a:off x="1629737" y="3663206"/>
                  <a:ext cx="16200" cy="15480"/>
                </p14:xfrm>
              </p:contentPart>
            </mc:Choice>
            <mc:Fallback xmlns="">
              <p:pic>
                <p:nvPicPr>
                  <p:cNvPr id="122" name="잉크 121">
                    <a:extLst>
                      <a:ext uri="{FF2B5EF4-FFF2-40B4-BE49-F238E27FC236}">
                        <a16:creationId xmlns:a16="http://schemas.microsoft.com/office/drawing/2014/main" id="{C5348D00-C740-7462-9FB0-9C9362E0BBCA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1620737" y="3654206"/>
                    <a:ext cx="33840" cy="331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88" name="왼쪽 중괄호 87">
            <a:extLst>
              <a:ext uri="{FF2B5EF4-FFF2-40B4-BE49-F238E27FC236}">
                <a16:creationId xmlns:a16="http://schemas.microsoft.com/office/drawing/2014/main" id="{0196D777-CE80-282E-3B9A-168EC3A055F6}"/>
              </a:ext>
            </a:extLst>
          </p:cNvPr>
          <p:cNvSpPr/>
          <p:nvPr/>
        </p:nvSpPr>
        <p:spPr>
          <a:xfrm>
            <a:off x="3535084" y="3852221"/>
            <a:ext cx="684054" cy="1683856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618BA24-D4B7-6010-F153-A31AAE4266F0}"/>
              </a:ext>
            </a:extLst>
          </p:cNvPr>
          <p:cNvSpPr txBox="1"/>
          <p:nvPr/>
        </p:nvSpPr>
        <p:spPr>
          <a:xfrm>
            <a:off x="2971662" y="5529716"/>
            <a:ext cx="152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Augmentation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5709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FBA607-E7FC-B7F8-2868-BC448F31F790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227D3D02-66A7-B0C0-2CF2-A0900C18861C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0454894-0171-1E1A-CBB1-970768B52DC7}"/>
              </a:ext>
            </a:extLst>
          </p:cNvPr>
          <p:cNvSpPr txBox="1"/>
          <p:nvPr/>
        </p:nvSpPr>
        <p:spPr>
          <a:xfrm>
            <a:off x="2235909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A4542A-93EF-F6D8-0FCA-0E92CE1BCF23}"/>
              </a:ext>
            </a:extLst>
          </p:cNvPr>
          <p:cNvSpPr txBox="1"/>
          <p:nvPr/>
        </p:nvSpPr>
        <p:spPr>
          <a:xfrm>
            <a:off x="5946562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9B1A0F-2409-C589-9525-947EA3C1F374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C5AECF-4B7C-8023-9FB7-84C2CB8AD95D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37A31C-0FD4-9548-A6EB-050AEE2C1A16}"/>
              </a:ext>
            </a:extLst>
          </p:cNvPr>
          <p:cNvSpPr txBox="1"/>
          <p:nvPr/>
        </p:nvSpPr>
        <p:spPr>
          <a:xfrm>
            <a:off x="144378" y="41361"/>
            <a:ext cx="1096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</a:rPr>
              <a:t>Experiments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52EE00-FC83-9504-9FD2-14CC88AF2E52}"/>
              </a:ext>
            </a:extLst>
          </p:cNvPr>
          <p:cNvSpPr txBox="1"/>
          <p:nvPr/>
        </p:nvSpPr>
        <p:spPr>
          <a:xfrm>
            <a:off x="447017" y="1155803"/>
            <a:ext cx="11297966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+mn-ea"/>
              </a:rPr>
              <a:t>Supervised Contrastive Learning: Contrastive Learning</a:t>
            </a:r>
            <a:r>
              <a:rPr lang="ko-KR" altLang="en-US" dirty="0">
                <a:latin typeface="+mn-ea"/>
              </a:rPr>
              <a:t>에서 </a:t>
            </a:r>
            <a:r>
              <a:rPr lang="en-US" altLang="ko-KR" dirty="0">
                <a:latin typeface="+mn-ea"/>
              </a:rPr>
              <a:t>positive pair</a:t>
            </a:r>
            <a:r>
              <a:rPr lang="ko-KR" altLang="en-US" dirty="0">
                <a:latin typeface="+mn-ea"/>
              </a:rPr>
              <a:t>에 같은 범주의 데이터도 포함하여 학습하는 모델임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err="1">
                <a:latin typeface="+mn-ea"/>
              </a:rPr>
              <a:t>ViT</a:t>
            </a:r>
            <a:r>
              <a:rPr lang="en-US" altLang="ko-KR" dirty="0">
                <a:latin typeface="+mn-ea"/>
              </a:rPr>
              <a:t>: Image</a:t>
            </a:r>
            <a:r>
              <a:rPr lang="ko-KR" altLang="en-US" dirty="0">
                <a:latin typeface="+mn-ea"/>
              </a:rPr>
              <a:t>의 </a:t>
            </a:r>
            <a:r>
              <a:rPr lang="en-US" altLang="ko-KR" dirty="0">
                <a:latin typeface="+mn-ea"/>
              </a:rPr>
              <a:t>patch sequence</a:t>
            </a:r>
            <a:r>
              <a:rPr lang="ko-KR" altLang="en-US" dirty="0">
                <a:latin typeface="+mn-ea"/>
              </a:rPr>
              <a:t>를 입력으로 하는 </a:t>
            </a:r>
            <a:r>
              <a:rPr lang="en-US" altLang="ko-KR" dirty="0">
                <a:latin typeface="+mn-ea"/>
              </a:rPr>
              <a:t>Transformer </a:t>
            </a:r>
            <a:r>
              <a:rPr lang="ko-KR" altLang="en-US" dirty="0">
                <a:latin typeface="+mn-ea"/>
              </a:rPr>
              <a:t>모델임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err="1">
                <a:latin typeface="+mn-ea"/>
              </a:rPr>
              <a:t>CoAtNet</a:t>
            </a:r>
            <a:r>
              <a:rPr lang="en-US" altLang="ko-KR" dirty="0">
                <a:latin typeface="+mn-ea"/>
              </a:rPr>
              <a:t>: Convolution layer</a:t>
            </a:r>
            <a:r>
              <a:rPr lang="ko-KR" altLang="en-US" dirty="0">
                <a:latin typeface="+mn-ea"/>
              </a:rPr>
              <a:t>에서 추출한 </a:t>
            </a:r>
            <a:r>
              <a:rPr lang="en-US" altLang="ko-KR" dirty="0">
                <a:latin typeface="+mn-ea"/>
              </a:rPr>
              <a:t>feature map</a:t>
            </a:r>
            <a:r>
              <a:rPr lang="ko-KR" altLang="en-US" dirty="0">
                <a:latin typeface="+mn-ea"/>
              </a:rPr>
              <a:t>에 </a:t>
            </a:r>
            <a:r>
              <a:rPr lang="en-US" altLang="ko-KR" dirty="0">
                <a:latin typeface="+mn-ea"/>
              </a:rPr>
              <a:t>attention mechanism</a:t>
            </a:r>
            <a:r>
              <a:rPr lang="ko-KR" altLang="en-US" dirty="0">
                <a:latin typeface="+mn-ea"/>
              </a:rPr>
              <a:t>을 활용하는 모델임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 err="1">
                <a:latin typeface="+mn-ea"/>
              </a:rPr>
              <a:t>SwinTransformer</a:t>
            </a:r>
            <a:r>
              <a:rPr lang="en-US" altLang="ko-KR" dirty="0">
                <a:latin typeface="+mn-ea"/>
              </a:rPr>
              <a:t>: Shifted window</a:t>
            </a:r>
            <a:r>
              <a:rPr lang="ko-KR" altLang="en-US" dirty="0">
                <a:latin typeface="+mn-ea"/>
              </a:rPr>
              <a:t>를 사용한 </a:t>
            </a:r>
            <a:r>
              <a:rPr lang="en-US" altLang="ko-KR" dirty="0">
                <a:latin typeface="+mn-ea"/>
              </a:rPr>
              <a:t>Transformer </a:t>
            </a:r>
            <a:r>
              <a:rPr lang="ko-KR" altLang="en-US" dirty="0">
                <a:latin typeface="+mn-ea"/>
              </a:rPr>
              <a:t>모델임</a:t>
            </a:r>
            <a:endParaRPr lang="en-US" altLang="ko-KR" dirty="0">
              <a:latin typeface="+mn-e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7031EA-40EF-02BC-A733-83FD9CF6BE75}"/>
              </a:ext>
            </a:extLst>
          </p:cNvPr>
          <p:cNvSpPr txBox="1"/>
          <p:nvPr/>
        </p:nvSpPr>
        <p:spPr>
          <a:xfrm>
            <a:off x="391862" y="581191"/>
            <a:ext cx="1927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300" dirty="0">
                <a:solidFill>
                  <a:schemeClr val="accent1"/>
                </a:solidFill>
              </a:rPr>
              <a:t>Baseline model</a:t>
            </a:r>
            <a:endParaRPr lang="ko-KR" altLang="en-US" sz="2800" b="1" spc="-3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9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E3FBA607-E7FC-B7F8-2868-BC448F31F790}"/>
              </a:ext>
            </a:extLst>
          </p:cNvPr>
          <p:cNvCxnSpPr/>
          <p:nvPr/>
        </p:nvCxnSpPr>
        <p:spPr>
          <a:xfrm>
            <a:off x="144378" y="380758"/>
            <a:ext cx="12060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227D3D02-66A7-B0C0-2CF2-A0900C18861C}"/>
              </a:ext>
            </a:extLst>
          </p:cNvPr>
          <p:cNvCxnSpPr/>
          <p:nvPr/>
        </p:nvCxnSpPr>
        <p:spPr>
          <a:xfrm>
            <a:off x="144378" y="6737685"/>
            <a:ext cx="12060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0454894-0171-1E1A-CBB1-970768B52DC7}"/>
              </a:ext>
            </a:extLst>
          </p:cNvPr>
          <p:cNvSpPr txBox="1"/>
          <p:nvPr/>
        </p:nvSpPr>
        <p:spPr>
          <a:xfrm>
            <a:off x="2235909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A4542A-93EF-F6D8-0FCA-0E92CE1BCF23}"/>
              </a:ext>
            </a:extLst>
          </p:cNvPr>
          <p:cNvSpPr txBox="1"/>
          <p:nvPr/>
        </p:nvSpPr>
        <p:spPr>
          <a:xfrm>
            <a:off x="5946562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9B1A0F-2409-C589-9525-947EA3C1F374}"/>
              </a:ext>
            </a:extLst>
          </p:cNvPr>
          <p:cNvSpPr txBox="1"/>
          <p:nvPr/>
        </p:nvSpPr>
        <p:spPr>
          <a:xfrm>
            <a:off x="9657215" y="3106123"/>
            <a:ext cx="848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b="1">
                <a:solidFill>
                  <a:schemeClr val="bg1"/>
                </a:solidFill>
              </a:rPr>
              <a:t>이미지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C5AECF-4B7C-8023-9FB7-84C2CB8AD95D}"/>
              </a:ext>
            </a:extLst>
          </p:cNvPr>
          <p:cNvSpPr txBox="1"/>
          <p:nvPr/>
        </p:nvSpPr>
        <p:spPr>
          <a:xfrm>
            <a:off x="9943855" y="6328246"/>
            <a:ext cx="22217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37A31C-0FD4-9548-A6EB-050AEE2C1A16}"/>
              </a:ext>
            </a:extLst>
          </p:cNvPr>
          <p:cNvSpPr txBox="1"/>
          <p:nvPr/>
        </p:nvSpPr>
        <p:spPr>
          <a:xfrm>
            <a:off x="144378" y="41361"/>
            <a:ext cx="1096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</a:rPr>
              <a:t>Experiments</a:t>
            </a:r>
            <a:endParaRPr lang="ko-KR" altLang="en-US" sz="1400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52EE00-FC83-9504-9FD2-14CC88AF2E52}"/>
              </a:ext>
            </a:extLst>
          </p:cNvPr>
          <p:cNvSpPr txBox="1"/>
          <p:nvPr/>
        </p:nvSpPr>
        <p:spPr>
          <a:xfrm>
            <a:off x="447017" y="1103841"/>
            <a:ext cx="11297966" cy="878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latin typeface="+mn-ea"/>
              </a:rPr>
              <a:t>세 개의 </a:t>
            </a:r>
            <a:r>
              <a:rPr lang="en-US" altLang="ko-KR" dirty="0">
                <a:latin typeface="+mn-ea"/>
              </a:rPr>
              <a:t>dataset</a:t>
            </a:r>
            <a:r>
              <a:rPr lang="ko-KR" altLang="en-US" dirty="0">
                <a:latin typeface="+mn-ea"/>
              </a:rPr>
              <a:t>에서 실험을 진행함</a:t>
            </a:r>
            <a:endParaRPr lang="en-US" altLang="ko-KR" dirty="0">
              <a:latin typeface="+mn-ea"/>
            </a:endParaRPr>
          </a:p>
          <a:p>
            <a:pPr marL="176213" indent="-1762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+mn-ea"/>
              </a:rPr>
              <a:t>Dataset</a:t>
            </a:r>
            <a:r>
              <a:rPr lang="ko-KR" altLang="en-US" dirty="0">
                <a:latin typeface="+mn-ea"/>
              </a:rPr>
              <a:t>은 제안된 모델의 성능을 평가하기 위해 사용되었음</a:t>
            </a:r>
            <a:endParaRPr lang="en-US" altLang="ko-KR" dirty="0">
              <a:latin typeface="+mn-e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60DFCB-2DF2-352D-A318-AFC6B163255F}"/>
              </a:ext>
            </a:extLst>
          </p:cNvPr>
          <p:cNvSpPr txBox="1"/>
          <p:nvPr/>
        </p:nvSpPr>
        <p:spPr>
          <a:xfrm>
            <a:off x="391862" y="518845"/>
            <a:ext cx="106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300" dirty="0">
                <a:solidFill>
                  <a:schemeClr val="accent1"/>
                </a:solidFill>
              </a:rPr>
              <a:t>Dataset</a:t>
            </a:r>
            <a:endParaRPr lang="ko-KR" altLang="en-US" sz="2800" b="1" spc="-300" dirty="0">
              <a:solidFill>
                <a:schemeClr val="accent1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2F6B28DA-C80E-85C0-4524-B1EC481FE86E}"/>
              </a:ext>
            </a:extLst>
          </p:cNvPr>
          <p:cNvSpPr/>
          <p:nvPr/>
        </p:nvSpPr>
        <p:spPr>
          <a:xfrm>
            <a:off x="344191" y="2576945"/>
            <a:ext cx="11503618" cy="397607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800" u="none" strike="noStrike" baseline="0" dirty="0">
                <a:solidFill>
                  <a:schemeClr val="tx1"/>
                </a:solidFill>
                <a:latin typeface="+mn-ea"/>
              </a:rPr>
              <a:t>실제 반도체 불량 분류 데이터</a:t>
            </a:r>
            <a:r>
              <a:rPr lang="en-US" altLang="ko-KR" sz="1800" u="none" strike="noStrike" baseline="0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sz="1800" u="none" strike="noStrike" baseline="0" dirty="0">
                <a:solidFill>
                  <a:schemeClr val="tx1"/>
                </a:solidFill>
                <a:latin typeface="+mn-ea"/>
              </a:rPr>
              <a:t>실제 반도체 불량 분류 데이터로 </a:t>
            </a:r>
            <a:r>
              <a:rPr lang="en-US" altLang="ko-KR" sz="1800" u="none" strike="noStrike" baseline="0" dirty="0">
                <a:solidFill>
                  <a:schemeClr val="tx1"/>
                </a:solidFill>
                <a:latin typeface="+mn-ea"/>
              </a:rPr>
              <a:t>17</a:t>
            </a:r>
            <a:r>
              <a:rPr lang="ko-KR" altLang="en-US" sz="1800" u="none" strike="noStrike" baseline="0" dirty="0">
                <a:solidFill>
                  <a:schemeClr val="tx1"/>
                </a:solidFill>
                <a:latin typeface="+mn-ea"/>
              </a:rPr>
              <a:t>개의 범주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로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되어 있음</a:t>
            </a:r>
            <a:endParaRPr lang="en-US" altLang="ko-KR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chemeClr val="tx1"/>
                </a:solidFill>
                <a:latin typeface="+mn-ea"/>
              </a:rPr>
              <a:t>실제 반도체 패널에 생성한 분류 데이터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실제 반도체 패널에 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5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개의 객체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검정 점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투명 점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투명 찢김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큰 검정 점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반투명한 큰 점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을 무작위 위치에 생성해 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12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개의 범주로 분류한 데이터</a:t>
            </a:r>
            <a:endParaRPr lang="en-US" altLang="ko-KR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>
              <a:solidFill>
                <a:schemeClr val="tx1"/>
              </a:solidFill>
              <a:latin typeface="+mn-ea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800" u="none" strike="noStrike" baseline="0" dirty="0">
                <a:solidFill>
                  <a:schemeClr val="tx1"/>
                </a:solidFill>
                <a:latin typeface="+mn-ea"/>
              </a:rPr>
              <a:t>실생활 배경과 동물을 합성한 데이터</a:t>
            </a:r>
            <a:r>
              <a:rPr lang="en-US" altLang="ko-KR" sz="1800" u="none" strike="noStrike" baseline="0" dirty="0">
                <a:solidFill>
                  <a:schemeClr val="tx1"/>
                </a:solidFill>
                <a:latin typeface="+mn-ea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실생활 배경 데이터 중 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4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개 범주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(forest, beach, </a:t>
            </a:r>
            <a:r>
              <a:rPr lang="en-US" altLang="ko-KR" dirty="0" err="1">
                <a:solidFill>
                  <a:schemeClr val="tx1"/>
                </a:solidFill>
                <a:latin typeface="+mn-ea"/>
              </a:rPr>
              <a:t>opencountry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, mountain)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와 동물 데이터 중 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6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개 범주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(Abyssinian, Bengal, Pitbull, Bulldog, Elephant, Squirrel)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을 합성해 </a:t>
            </a:r>
            <a:r>
              <a:rPr lang="en-US" altLang="ko-KR" dirty="0">
                <a:solidFill>
                  <a:schemeClr val="tx1"/>
                </a:solidFill>
                <a:latin typeface="+mn-ea"/>
              </a:rPr>
              <a:t>24</a:t>
            </a:r>
            <a:r>
              <a:rPr lang="ko-KR" altLang="en-US" dirty="0">
                <a:solidFill>
                  <a:schemeClr val="tx1"/>
                </a:solidFill>
                <a:latin typeface="+mn-ea"/>
              </a:rPr>
              <a:t>개의 범주로 분류한 데이터</a:t>
            </a:r>
            <a:endParaRPr lang="en-US" altLang="ko-KR" sz="1800" u="none" strike="noStrike" baseline="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3005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_008_10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24D60"/>
      </a:accent1>
      <a:accent2>
        <a:srgbClr val="006182"/>
      </a:accent2>
      <a:accent3>
        <a:srgbClr val="4E849C"/>
      </a:accent3>
      <a:accent4>
        <a:srgbClr val="DCDBD9"/>
      </a:accent4>
      <a:accent5>
        <a:srgbClr val="3B626E"/>
      </a:accent5>
      <a:accent6>
        <a:srgbClr val="27383E"/>
      </a:accent6>
      <a:hlink>
        <a:srgbClr val="3F3F3F"/>
      </a:hlink>
      <a:folHlink>
        <a:srgbClr val="3F3F3F"/>
      </a:folHlink>
    </a:clrScheme>
    <a:fontScheme name="Pretendard_Black_standard">
      <a:majorFont>
        <a:latin typeface="Pretendard Black"/>
        <a:ea typeface="Pretendard Black"/>
        <a:cs typeface=""/>
      </a:majorFont>
      <a:minorFont>
        <a:latin typeface="Pretendard"/>
        <a:ea typeface="Pretendard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9718</TotalTime>
  <Words>1141</Words>
  <Application>Microsoft Office PowerPoint</Application>
  <PresentationFormat>와이드스크린</PresentationFormat>
  <Paragraphs>257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Pretendard</vt:lpstr>
      <vt:lpstr>Pretendard Black</vt:lpstr>
      <vt:lpstr>TimesNewRomanPS-ItalicMT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Yu Saebyeol</dc:creator>
  <cp:lastModifiedBy>김윤석</cp:lastModifiedBy>
  <cp:revision>7</cp:revision>
  <dcterms:created xsi:type="dcterms:W3CDTF">2022-08-03T01:14:38Z</dcterms:created>
  <dcterms:modified xsi:type="dcterms:W3CDTF">2024-02-19T07:41:23Z</dcterms:modified>
</cp:coreProperties>
</file>