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22"/>
  </p:notesMasterIdLst>
  <p:sldIdLst>
    <p:sldId id="256" r:id="rId5"/>
    <p:sldId id="394" r:id="rId6"/>
    <p:sldId id="395" r:id="rId7"/>
    <p:sldId id="396" r:id="rId8"/>
    <p:sldId id="417" r:id="rId9"/>
    <p:sldId id="418" r:id="rId10"/>
    <p:sldId id="397" r:id="rId11"/>
    <p:sldId id="410" r:id="rId12"/>
    <p:sldId id="419" r:id="rId13"/>
    <p:sldId id="411" r:id="rId14"/>
    <p:sldId id="415" r:id="rId15"/>
    <p:sldId id="403" r:id="rId16"/>
    <p:sldId id="416" r:id="rId17"/>
    <p:sldId id="422" r:id="rId18"/>
    <p:sldId id="421" r:id="rId19"/>
    <p:sldId id="406" r:id="rId20"/>
    <p:sldId id="42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E9ECF5"/>
    <a:srgbClr val="E2F0D9"/>
    <a:srgbClr val="000000"/>
    <a:srgbClr val="4472C4"/>
    <a:srgbClr val="CF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E9EAA-BF94-464B-B301-7CD3EA829262}" v="380" dt="2024-01-14T16:54:43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6327"/>
  </p:normalViewPr>
  <p:slideViewPr>
    <p:cSldViewPr snapToGrid="0">
      <p:cViewPr>
        <p:scale>
          <a:sx n="125" d="100"/>
          <a:sy n="125" d="100"/>
        </p:scale>
        <p:origin x="1548" y="-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윤석" userId="e4380587-cf43-477b-a754-1f250544103a" providerId="ADAL" clId="{4448C3A1-7A5C-4E5F-A5C8-C4231FCF0C93}"/>
    <pc:docChg chg="undo redo custSel addSld delSld modSld">
      <pc:chgData name="김윤석" userId="e4380587-cf43-477b-a754-1f250544103a" providerId="ADAL" clId="{4448C3A1-7A5C-4E5F-A5C8-C4231FCF0C93}" dt="2023-05-09T23:16:54.323" v="5375" actId="207"/>
      <pc:docMkLst>
        <pc:docMk/>
      </pc:docMkLst>
      <pc:sldChg chg="addSp modSp mod">
        <pc:chgData name="김윤석" userId="e4380587-cf43-477b-a754-1f250544103a" providerId="ADAL" clId="{4448C3A1-7A5C-4E5F-A5C8-C4231FCF0C93}" dt="2023-05-09T13:36:54.698" v="279" actId="114"/>
        <pc:sldMkLst>
          <pc:docMk/>
          <pc:sldMk cId="2913989760" sldId="256"/>
        </pc:sldMkLst>
        <pc:spChg chg="mod">
          <ac:chgData name="김윤석" userId="e4380587-cf43-477b-a754-1f250544103a" providerId="ADAL" clId="{4448C3A1-7A5C-4E5F-A5C8-C4231FCF0C93}" dt="2023-05-09T13:31:40.532" v="100" actId="20577"/>
          <ac:spMkLst>
            <pc:docMk/>
            <pc:sldMk cId="2913989760" sldId="256"/>
            <ac:spMk id="2" creationId="{00000000-0000-0000-0000-000000000000}"/>
          </ac:spMkLst>
        </pc:spChg>
        <pc:spChg chg="add mod">
          <ac:chgData name="김윤석" userId="e4380587-cf43-477b-a754-1f250544103a" providerId="ADAL" clId="{4448C3A1-7A5C-4E5F-A5C8-C4231FCF0C93}" dt="2023-05-09T13:36:54.698" v="279" actId="114"/>
          <ac:spMkLst>
            <pc:docMk/>
            <pc:sldMk cId="2913989760" sldId="256"/>
            <ac:spMk id="6" creationId="{DE7D8759-63FA-7141-8614-6D1E77ED1686}"/>
          </ac:spMkLst>
        </pc:spChg>
      </pc:sldChg>
      <pc:sldChg chg="modSp del mod">
        <pc:chgData name="김윤석" userId="e4380587-cf43-477b-a754-1f250544103a" providerId="ADAL" clId="{4448C3A1-7A5C-4E5F-A5C8-C4231FCF0C93}" dt="2023-05-09T18:32:19.025" v="3680" actId="47"/>
        <pc:sldMkLst>
          <pc:docMk/>
          <pc:sldMk cId="385767097" sldId="371"/>
        </pc:sldMkLst>
        <pc:spChg chg="mod">
          <ac:chgData name="김윤석" userId="e4380587-cf43-477b-a754-1f250544103a" providerId="ADAL" clId="{4448C3A1-7A5C-4E5F-A5C8-C4231FCF0C93}" dt="2023-05-09T17:42:09.354" v="3258" actId="20577"/>
          <ac:spMkLst>
            <pc:docMk/>
            <pc:sldMk cId="385767097" sldId="371"/>
            <ac:spMk id="2" creationId="{CF006401-3D21-4BB6-BDE3-908B51C28CF3}"/>
          </ac:spMkLst>
        </pc:spChg>
      </pc:sldChg>
      <pc:sldChg chg="del">
        <pc:chgData name="김윤석" userId="e4380587-cf43-477b-a754-1f250544103a" providerId="ADAL" clId="{4448C3A1-7A5C-4E5F-A5C8-C4231FCF0C93}" dt="2023-05-09T18:32:23.502" v="3681" actId="47"/>
        <pc:sldMkLst>
          <pc:docMk/>
          <pc:sldMk cId="2157725321" sldId="372"/>
        </pc:sldMkLst>
      </pc:sldChg>
      <pc:sldChg chg="addSp delSp modSp mod">
        <pc:chgData name="김윤석" userId="e4380587-cf43-477b-a754-1f250544103a" providerId="ADAL" clId="{4448C3A1-7A5C-4E5F-A5C8-C4231FCF0C93}" dt="2023-05-09T14:04:48.400" v="372" actId="1076"/>
        <pc:sldMkLst>
          <pc:docMk/>
          <pc:sldMk cId="607448248" sldId="383"/>
        </pc:sldMkLst>
        <pc:spChg chg="mod">
          <ac:chgData name="김윤석" userId="e4380587-cf43-477b-a754-1f250544103a" providerId="ADAL" clId="{4448C3A1-7A5C-4E5F-A5C8-C4231FCF0C93}" dt="2023-05-09T13:37:19.733" v="295" actId="20577"/>
          <ac:spMkLst>
            <pc:docMk/>
            <pc:sldMk cId="607448248" sldId="383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3:40:50.085" v="345" actId="207"/>
          <ac:spMkLst>
            <pc:docMk/>
            <pc:sldMk cId="607448248" sldId="383"/>
            <ac:spMk id="4" creationId="{EE83FD6C-3A10-4988-A548-2D7F0B49C896}"/>
          </ac:spMkLst>
        </pc:spChg>
        <pc:spChg chg="mod">
          <ac:chgData name="김윤석" userId="e4380587-cf43-477b-a754-1f250544103a" providerId="ADAL" clId="{4448C3A1-7A5C-4E5F-A5C8-C4231FCF0C93}" dt="2023-05-09T13:39:23.008" v="337" actId="14100"/>
          <ac:spMkLst>
            <pc:docMk/>
            <pc:sldMk cId="607448248" sldId="383"/>
            <ac:spMk id="12" creationId="{64F4EE70-992E-F9F4-64E2-69DAF5B9B849}"/>
          </ac:spMkLst>
        </pc:spChg>
        <pc:picChg chg="del">
          <ac:chgData name="김윤석" userId="e4380587-cf43-477b-a754-1f250544103a" providerId="ADAL" clId="{4448C3A1-7A5C-4E5F-A5C8-C4231FCF0C93}" dt="2023-05-09T13:40:52.393" v="346" actId="478"/>
          <ac:picMkLst>
            <pc:docMk/>
            <pc:sldMk cId="607448248" sldId="383"/>
            <ac:picMk id="5" creationId="{A3906DEE-85E1-CA1C-F6F7-368F29B5ED36}"/>
          </ac:picMkLst>
        </pc:picChg>
        <pc:picChg chg="del">
          <ac:chgData name="김윤석" userId="e4380587-cf43-477b-a754-1f250544103a" providerId="ADAL" clId="{4448C3A1-7A5C-4E5F-A5C8-C4231FCF0C93}" dt="2023-05-09T13:40:52.655" v="347" actId="478"/>
          <ac:picMkLst>
            <pc:docMk/>
            <pc:sldMk cId="607448248" sldId="383"/>
            <ac:picMk id="7" creationId="{FCACC90A-6FA0-848B-28EA-F26DA105DEB3}"/>
          </ac:picMkLst>
        </pc:picChg>
        <pc:picChg chg="add mod">
          <ac:chgData name="김윤석" userId="e4380587-cf43-477b-a754-1f250544103a" providerId="ADAL" clId="{4448C3A1-7A5C-4E5F-A5C8-C4231FCF0C93}" dt="2023-05-09T14:04:48.400" v="372" actId="1076"/>
          <ac:picMkLst>
            <pc:docMk/>
            <pc:sldMk cId="607448248" sldId="383"/>
            <ac:picMk id="9" creationId="{18C264E8-B20F-8F00-FDC2-CE80EF455563}"/>
          </ac:picMkLst>
        </pc:picChg>
      </pc:sldChg>
      <pc:sldChg chg="addSp delSp modSp mod">
        <pc:chgData name="김윤석" userId="e4380587-cf43-477b-a754-1f250544103a" providerId="ADAL" clId="{4448C3A1-7A5C-4E5F-A5C8-C4231FCF0C93}" dt="2023-05-09T14:15:12.030" v="622" actId="207"/>
        <pc:sldMkLst>
          <pc:docMk/>
          <pc:sldMk cId="2219513448" sldId="394"/>
        </pc:sldMkLst>
        <pc:spChg chg="mod">
          <ac:chgData name="김윤석" userId="e4380587-cf43-477b-a754-1f250544103a" providerId="ADAL" clId="{4448C3A1-7A5C-4E5F-A5C8-C4231FCF0C93}" dt="2023-05-09T14:03:22.468" v="368" actId="20577"/>
          <ac:spMkLst>
            <pc:docMk/>
            <pc:sldMk cId="2219513448" sldId="394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4:15:12.030" v="622" actId="207"/>
          <ac:spMkLst>
            <pc:docMk/>
            <pc:sldMk cId="2219513448" sldId="394"/>
            <ac:spMk id="4" creationId="{EE83FD6C-3A10-4988-A548-2D7F0B49C896}"/>
          </ac:spMkLst>
        </pc:spChg>
        <pc:spChg chg="del">
          <ac:chgData name="김윤석" userId="e4380587-cf43-477b-a754-1f250544103a" providerId="ADAL" clId="{4448C3A1-7A5C-4E5F-A5C8-C4231FCF0C93}" dt="2023-05-09T14:11:14.197" v="617" actId="478"/>
          <ac:spMkLst>
            <pc:docMk/>
            <pc:sldMk cId="2219513448" sldId="394"/>
            <ac:spMk id="10" creationId="{AD1052D8-AF7F-8671-3CE4-666E2D55B491}"/>
          </ac:spMkLst>
        </pc:spChg>
        <pc:picChg chg="add del mod">
          <ac:chgData name="김윤석" userId="e4380587-cf43-477b-a754-1f250544103a" providerId="ADAL" clId="{4448C3A1-7A5C-4E5F-A5C8-C4231FCF0C93}" dt="2023-05-09T14:10:52.486" v="616" actId="478"/>
          <ac:picMkLst>
            <pc:docMk/>
            <pc:sldMk cId="2219513448" sldId="394"/>
            <ac:picMk id="7" creationId="{BC92DE8A-3206-BA0A-7EDE-E21756E9C08D}"/>
          </ac:picMkLst>
        </pc:picChg>
        <pc:picChg chg="del">
          <ac:chgData name="김윤석" userId="e4380587-cf43-477b-a754-1f250544103a" providerId="ADAL" clId="{4448C3A1-7A5C-4E5F-A5C8-C4231FCF0C93}" dt="2023-05-09T14:09:22.743" v="611" actId="478"/>
          <ac:picMkLst>
            <pc:docMk/>
            <pc:sldMk cId="2219513448" sldId="394"/>
            <ac:picMk id="8" creationId="{8C2F9F19-622E-AA60-DC11-833B3300B7EE}"/>
          </ac:picMkLst>
        </pc:picChg>
      </pc:sldChg>
      <pc:sldChg chg="addSp modSp add mod">
        <pc:chgData name="김윤석" userId="e4380587-cf43-477b-a754-1f250544103a" providerId="ADAL" clId="{4448C3A1-7A5C-4E5F-A5C8-C4231FCF0C93}" dt="2023-05-09T14:22:18.274" v="781" actId="14100"/>
        <pc:sldMkLst>
          <pc:docMk/>
          <pc:sldMk cId="2456723837" sldId="395"/>
        </pc:sldMkLst>
        <pc:spChg chg="mod">
          <ac:chgData name="김윤석" userId="e4380587-cf43-477b-a754-1f250544103a" providerId="ADAL" clId="{4448C3A1-7A5C-4E5F-A5C8-C4231FCF0C93}" dt="2023-05-09T14:15:25.891" v="633" actId="20577"/>
          <ac:spMkLst>
            <pc:docMk/>
            <pc:sldMk cId="2456723837" sldId="395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4:18:27.513" v="743" actId="207"/>
          <ac:spMkLst>
            <pc:docMk/>
            <pc:sldMk cId="2456723837" sldId="395"/>
            <ac:spMk id="4" creationId="{EE83FD6C-3A10-4988-A548-2D7F0B49C896}"/>
          </ac:spMkLst>
        </pc:spChg>
        <pc:spChg chg="add mod">
          <ac:chgData name="김윤석" userId="e4380587-cf43-477b-a754-1f250544103a" providerId="ADAL" clId="{4448C3A1-7A5C-4E5F-A5C8-C4231FCF0C93}" dt="2023-05-09T14:18:35.347" v="745" actId="14100"/>
          <ac:spMkLst>
            <pc:docMk/>
            <pc:sldMk cId="2456723837" sldId="395"/>
            <ac:spMk id="5" creationId="{44A539BC-3DB9-B184-F72F-F2D605DD6D96}"/>
          </ac:spMkLst>
        </pc:spChg>
        <pc:spChg chg="add mod">
          <ac:chgData name="김윤석" userId="e4380587-cf43-477b-a754-1f250544103a" providerId="ADAL" clId="{4448C3A1-7A5C-4E5F-A5C8-C4231FCF0C93}" dt="2023-05-09T14:22:09.020" v="767" actId="1076"/>
          <ac:spMkLst>
            <pc:docMk/>
            <pc:sldMk cId="2456723837" sldId="395"/>
            <ac:spMk id="7" creationId="{4B712D6D-502B-C498-11A7-D818173A96C8}"/>
          </ac:spMkLst>
        </pc:spChg>
        <pc:spChg chg="add mod">
          <ac:chgData name="김윤석" userId="e4380587-cf43-477b-a754-1f250544103a" providerId="ADAL" clId="{4448C3A1-7A5C-4E5F-A5C8-C4231FCF0C93}" dt="2023-05-09T14:22:18.274" v="781" actId="14100"/>
          <ac:spMkLst>
            <pc:docMk/>
            <pc:sldMk cId="2456723837" sldId="395"/>
            <ac:spMk id="8" creationId="{057FE227-CF80-F7BE-D88F-30AAA61E1F53}"/>
          </ac:spMkLst>
        </pc:spChg>
        <pc:picChg chg="add mod">
          <ac:chgData name="김윤석" userId="e4380587-cf43-477b-a754-1f250544103a" providerId="ADAL" clId="{4448C3A1-7A5C-4E5F-A5C8-C4231FCF0C93}" dt="2023-05-09T14:21:33.952" v="751" actId="1076"/>
          <ac:picMkLst>
            <pc:docMk/>
            <pc:sldMk cId="2456723837" sldId="395"/>
            <ac:picMk id="1026" creationId="{872126C5-FF86-AAF2-2D7D-E6000E7EBB5D}"/>
          </ac:picMkLst>
        </pc:picChg>
      </pc:sldChg>
      <pc:sldChg chg="modSp add mod">
        <pc:chgData name="김윤석" userId="e4380587-cf43-477b-a754-1f250544103a" providerId="ADAL" clId="{4448C3A1-7A5C-4E5F-A5C8-C4231FCF0C93}" dt="2023-05-09T14:27:25.519" v="1021" actId="14100"/>
        <pc:sldMkLst>
          <pc:docMk/>
          <pc:sldMk cId="1892064781" sldId="396"/>
        </pc:sldMkLst>
        <pc:spChg chg="mod">
          <ac:chgData name="김윤석" userId="e4380587-cf43-477b-a754-1f250544103a" providerId="ADAL" clId="{4448C3A1-7A5C-4E5F-A5C8-C4231FCF0C93}" dt="2023-05-09T14:23:56.126" v="975" actId="20577"/>
          <ac:spMkLst>
            <pc:docMk/>
            <pc:sldMk cId="1892064781" sldId="396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4:24:40.528" v="979" actId="207"/>
          <ac:spMkLst>
            <pc:docMk/>
            <pc:sldMk cId="1892064781" sldId="396"/>
            <ac:spMk id="4" creationId="{EE83FD6C-3A10-4988-A548-2D7F0B49C896}"/>
          </ac:spMkLst>
        </pc:spChg>
        <pc:spChg chg="mod">
          <ac:chgData name="김윤석" userId="e4380587-cf43-477b-a754-1f250544103a" providerId="ADAL" clId="{4448C3A1-7A5C-4E5F-A5C8-C4231FCF0C93}" dt="2023-05-09T14:27:17.442" v="1005" actId="14100"/>
          <ac:spMkLst>
            <pc:docMk/>
            <pc:sldMk cId="1892064781" sldId="396"/>
            <ac:spMk id="7" creationId="{4B712D6D-502B-C498-11A7-D818173A96C8}"/>
          </ac:spMkLst>
        </pc:spChg>
        <pc:spChg chg="mod">
          <ac:chgData name="김윤석" userId="e4380587-cf43-477b-a754-1f250544103a" providerId="ADAL" clId="{4448C3A1-7A5C-4E5F-A5C8-C4231FCF0C93}" dt="2023-05-09T14:27:25.519" v="1021" actId="14100"/>
          <ac:spMkLst>
            <pc:docMk/>
            <pc:sldMk cId="1892064781" sldId="396"/>
            <ac:spMk id="8" creationId="{057FE227-CF80-F7BE-D88F-30AAA61E1F53}"/>
          </ac:spMkLst>
        </pc:spChg>
      </pc:sldChg>
      <pc:sldChg chg="addSp delSp modSp add mod">
        <pc:chgData name="김윤석" userId="e4380587-cf43-477b-a754-1f250544103a" providerId="ADAL" clId="{4448C3A1-7A5C-4E5F-A5C8-C4231FCF0C93}" dt="2023-05-09T14:50:24.050" v="1827" actId="207"/>
        <pc:sldMkLst>
          <pc:docMk/>
          <pc:sldMk cId="1278477042" sldId="397"/>
        </pc:sldMkLst>
        <pc:spChg chg="mod">
          <ac:chgData name="김윤석" userId="e4380587-cf43-477b-a754-1f250544103a" providerId="ADAL" clId="{4448C3A1-7A5C-4E5F-A5C8-C4231FCF0C93}" dt="2023-05-09T14:29:26.348" v="1037" actId="20577"/>
          <ac:spMkLst>
            <pc:docMk/>
            <pc:sldMk cId="1278477042" sldId="397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4:34:48.395" v="1557" actId="207"/>
          <ac:spMkLst>
            <pc:docMk/>
            <pc:sldMk cId="1278477042" sldId="397"/>
            <ac:spMk id="4" creationId="{EE83FD6C-3A10-4988-A548-2D7F0B49C896}"/>
          </ac:spMkLst>
        </pc:spChg>
        <pc:spChg chg="mod">
          <ac:chgData name="김윤석" userId="e4380587-cf43-477b-a754-1f250544103a" providerId="ADAL" clId="{4448C3A1-7A5C-4E5F-A5C8-C4231FCF0C93}" dt="2023-05-09T14:40:25.743" v="1712" actId="122"/>
          <ac:spMkLst>
            <pc:docMk/>
            <pc:sldMk cId="1278477042" sldId="397"/>
            <ac:spMk id="7" creationId="{4B712D6D-502B-C498-11A7-D818173A96C8}"/>
          </ac:spMkLst>
        </pc:spChg>
        <pc:spChg chg="del">
          <ac:chgData name="김윤석" userId="e4380587-cf43-477b-a754-1f250544103a" providerId="ADAL" clId="{4448C3A1-7A5C-4E5F-A5C8-C4231FCF0C93}" dt="2023-05-09T14:38:57.713" v="1670" actId="478"/>
          <ac:spMkLst>
            <pc:docMk/>
            <pc:sldMk cId="1278477042" sldId="397"/>
            <ac:spMk id="8" creationId="{057FE227-CF80-F7BE-D88F-30AAA61E1F53}"/>
          </ac:spMkLst>
        </pc:spChg>
        <pc:spChg chg="add mod">
          <ac:chgData name="김윤석" userId="e4380587-cf43-477b-a754-1f250544103a" providerId="ADAL" clId="{4448C3A1-7A5C-4E5F-A5C8-C4231FCF0C93}" dt="2023-05-09T14:40:27.793" v="1713" actId="122"/>
          <ac:spMkLst>
            <pc:docMk/>
            <pc:sldMk cId="1278477042" sldId="397"/>
            <ac:spMk id="11" creationId="{E72BDF4E-EB7C-FF8E-DBA1-C4BCDEA0AB71}"/>
          </ac:spMkLst>
        </pc:spChg>
        <pc:spChg chg="add mod">
          <ac:chgData name="김윤석" userId="e4380587-cf43-477b-a754-1f250544103a" providerId="ADAL" clId="{4448C3A1-7A5C-4E5F-A5C8-C4231FCF0C93}" dt="2023-05-09T14:42:12.536" v="1715" actId="1076"/>
          <ac:spMkLst>
            <pc:docMk/>
            <pc:sldMk cId="1278477042" sldId="397"/>
            <ac:spMk id="13" creationId="{C722AC4D-8796-6019-C38E-9B6C7A8D5C10}"/>
          </ac:spMkLst>
        </pc:spChg>
        <pc:spChg chg="add mod">
          <ac:chgData name="김윤석" userId="e4380587-cf43-477b-a754-1f250544103a" providerId="ADAL" clId="{4448C3A1-7A5C-4E5F-A5C8-C4231FCF0C93}" dt="2023-05-09T14:42:31.132" v="1734" actId="20577"/>
          <ac:spMkLst>
            <pc:docMk/>
            <pc:sldMk cId="1278477042" sldId="397"/>
            <ac:spMk id="15" creationId="{256AFD83-17AB-5260-310D-B3659EB7FBD4}"/>
          </ac:spMkLst>
        </pc:spChg>
        <pc:spChg chg="add mod ord">
          <ac:chgData name="김윤석" userId="e4380587-cf43-477b-a754-1f250544103a" providerId="ADAL" clId="{4448C3A1-7A5C-4E5F-A5C8-C4231FCF0C93}" dt="2023-05-09T14:49:41.719" v="1818" actId="208"/>
          <ac:spMkLst>
            <pc:docMk/>
            <pc:sldMk cId="1278477042" sldId="397"/>
            <ac:spMk id="52" creationId="{71F37BFC-5D79-107B-F04D-2506DF277A6B}"/>
          </ac:spMkLst>
        </pc:spChg>
        <pc:spChg chg="add del mod">
          <ac:chgData name="김윤석" userId="e4380587-cf43-477b-a754-1f250544103a" providerId="ADAL" clId="{4448C3A1-7A5C-4E5F-A5C8-C4231FCF0C93}" dt="2023-05-09T14:49:56.308" v="1823" actId="478"/>
          <ac:spMkLst>
            <pc:docMk/>
            <pc:sldMk cId="1278477042" sldId="397"/>
            <ac:spMk id="53" creationId="{6A3F0D44-DDA7-096F-A27C-E2DE12BDD6BF}"/>
          </ac:spMkLst>
        </pc:spChg>
        <pc:spChg chg="add mod">
          <ac:chgData name="김윤석" userId="e4380587-cf43-477b-a754-1f250544103a" providerId="ADAL" clId="{4448C3A1-7A5C-4E5F-A5C8-C4231FCF0C93}" dt="2023-05-09T14:50:24.050" v="1827" actId="207"/>
          <ac:spMkLst>
            <pc:docMk/>
            <pc:sldMk cId="1278477042" sldId="397"/>
            <ac:spMk id="54" creationId="{5A591812-979D-43F0-750B-81CC8F3E83AC}"/>
          </ac:spMkLst>
        </pc:spChg>
        <pc:graphicFrameChg chg="add del mod modGraphic">
          <ac:chgData name="김윤석" userId="e4380587-cf43-477b-a754-1f250544103a" providerId="ADAL" clId="{4448C3A1-7A5C-4E5F-A5C8-C4231FCF0C93}" dt="2023-05-09T14:37:23.750" v="1589" actId="478"/>
          <ac:graphicFrameMkLst>
            <pc:docMk/>
            <pc:sldMk cId="1278477042" sldId="397"/>
            <ac:graphicFrameMk id="9" creationId="{D3A23F2F-22B8-5328-7F63-A162BC5B1EC8}"/>
          </ac:graphicFrameMkLst>
        </pc:graphicFrameChg>
        <pc:graphicFrameChg chg="add mod modGraphic">
          <ac:chgData name="김윤석" userId="e4380587-cf43-477b-a754-1f250544103a" providerId="ADAL" clId="{4448C3A1-7A5C-4E5F-A5C8-C4231FCF0C93}" dt="2023-05-09T14:39:05.675" v="1671" actId="1076"/>
          <ac:graphicFrameMkLst>
            <pc:docMk/>
            <pc:sldMk cId="1278477042" sldId="397"/>
            <ac:graphicFrameMk id="10" creationId="{2DC96DEB-41A2-5C37-31C7-D17178737CAD}"/>
          </ac:graphicFrameMkLst>
        </pc:graphicFrameChg>
        <pc:graphicFrameChg chg="add mod modGraphic">
          <ac:chgData name="김윤석" userId="e4380587-cf43-477b-a754-1f250544103a" providerId="ADAL" clId="{4448C3A1-7A5C-4E5F-A5C8-C4231FCF0C93}" dt="2023-05-09T14:40:04.267" v="1699" actId="20577"/>
          <ac:graphicFrameMkLst>
            <pc:docMk/>
            <pc:sldMk cId="1278477042" sldId="397"/>
            <ac:graphicFrameMk id="12" creationId="{1AD13E72-AA93-3863-20BA-CA2F38417B2D}"/>
          </ac:graphicFrameMkLst>
        </pc:graphicFrameChg>
        <pc:graphicFrameChg chg="add mod">
          <ac:chgData name="김윤석" userId="e4380587-cf43-477b-a754-1f250544103a" providerId="ADAL" clId="{4448C3A1-7A5C-4E5F-A5C8-C4231FCF0C93}" dt="2023-05-09T14:42:12.536" v="1715" actId="1076"/>
          <ac:graphicFrameMkLst>
            <pc:docMk/>
            <pc:sldMk cId="1278477042" sldId="397"/>
            <ac:graphicFrameMk id="14" creationId="{C6A8667E-2FC8-62C8-F256-23E979AB2AA0}"/>
          </ac:graphicFrameMkLst>
        </pc:graphicFrameChg>
        <pc:graphicFrameChg chg="add mod modGraphic">
          <ac:chgData name="김윤석" userId="e4380587-cf43-477b-a754-1f250544103a" providerId="ADAL" clId="{4448C3A1-7A5C-4E5F-A5C8-C4231FCF0C93}" dt="2023-05-09T14:43:38.827" v="1748" actId="20577"/>
          <ac:graphicFrameMkLst>
            <pc:docMk/>
            <pc:sldMk cId="1278477042" sldId="397"/>
            <ac:graphicFrameMk id="16" creationId="{1A978535-00F5-98EA-6318-5708118A3BF6}"/>
          </ac:graphicFrameMkLst>
        </pc:graphicFrameChg>
        <pc:picChg chg="add mod modCrop">
          <ac:chgData name="김윤석" userId="e4380587-cf43-477b-a754-1f250544103a" providerId="ADAL" clId="{4448C3A1-7A5C-4E5F-A5C8-C4231FCF0C93}" dt="2023-05-09T14:49:16.430" v="1814" actId="732"/>
          <ac:picMkLst>
            <pc:docMk/>
            <pc:sldMk cId="1278477042" sldId="397"/>
            <ac:picMk id="18" creationId="{153B84FC-B622-7A5F-5FA3-0D0AAF049164}"/>
          </ac:picMkLst>
        </pc:picChg>
        <pc:picChg chg="add mod">
          <ac:chgData name="김윤석" userId="e4380587-cf43-477b-a754-1f250544103a" providerId="ADAL" clId="{4448C3A1-7A5C-4E5F-A5C8-C4231FCF0C93}" dt="2023-05-09T14:46:17.685" v="1776" actId="1076"/>
          <ac:picMkLst>
            <pc:docMk/>
            <pc:sldMk cId="1278477042" sldId="397"/>
            <ac:picMk id="27" creationId="{0F3FA634-85A5-5108-7854-19C19E00D1F9}"/>
          </ac:picMkLst>
        </pc:picChg>
        <pc:picChg chg="del">
          <ac:chgData name="김윤석" userId="e4380587-cf43-477b-a754-1f250544103a" providerId="ADAL" clId="{4448C3A1-7A5C-4E5F-A5C8-C4231FCF0C93}" dt="2023-05-09T14:34:51.357" v="1558" actId="478"/>
          <ac:picMkLst>
            <pc:docMk/>
            <pc:sldMk cId="1278477042" sldId="397"/>
            <ac:picMk id="1026" creationId="{872126C5-FF86-AAF2-2D7D-E6000E7EBB5D}"/>
          </ac:picMkLst>
        </pc:picChg>
        <pc:cxnChg chg="add del mod">
          <ac:chgData name="김윤석" userId="e4380587-cf43-477b-a754-1f250544103a" providerId="ADAL" clId="{4448C3A1-7A5C-4E5F-A5C8-C4231FCF0C93}" dt="2023-05-09T14:47:50.042" v="1795" actId="478"/>
          <ac:cxnSpMkLst>
            <pc:docMk/>
            <pc:sldMk cId="1278477042" sldId="397"/>
            <ac:cxnSpMk id="20" creationId="{A2A2388F-84EF-05E7-A17F-C9857A6E581D}"/>
          </ac:cxnSpMkLst>
        </pc:cxnChg>
        <pc:cxnChg chg="add del mod">
          <ac:chgData name="김윤석" userId="e4380587-cf43-477b-a754-1f250544103a" providerId="ADAL" clId="{4448C3A1-7A5C-4E5F-A5C8-C4231FCF0C93}" dt="2023-05-09T14:47:51.187" v="1796" actId="478"/>
          <ac:cxnSpMkLst>
            <pc:docMk/>
            <pc:sldMk cId="1278477042" sldId="397"/>
            <ac:cxnSpMk id="22" creationId="{C916D656-13A2-9E6E-737A-C20AE83E783C}"/>
          </ac:cxnSpMkLst>
        </pc:cxnChg>
        <pc:cxnChg chg="add del mod">
          <ac:chgData name="김윤석" userId="e4380587-cf43-477b-a754-1f250544103a" providerId="ADAL" clId="{4448C3A1-7A5C-4E5F-A5C8-C4231FCF0C93}" dt="2023-05-09T14:49:47.125" v="1820" actId="478"/>
          <ac:cxnSpMkLst>
            <pc:docMk/>
            <pc:sldMk cId="1278477042" sldId="397"/>
            <ac:cxnSpMk id="28" creationId="{B36B835C-B75F-1F09-09B6-92B13FBA4982}"/>
          </ac:cxnSpMkLst>
        </pc:cxnChg>
        <pc:cxnChg chg="add del mod">
          <ac:chgData name="김윤석" userId="e4380587-cf43-477b-a754-1f250544103a" providerId="ADAL" clId="{4448C3A1-7A5C-4E5F-A5C8-C4231FCF0C93}" dt="2023-05-09T14:49:46.182" v="1819" actId="478"/>
          <ac:cxnSpMkLst>
            <pc:docMk/>
            <pc:sldMk cId="1278477042" sldId="397"/>
            <ac:cxnSpMk id="29" creationId="{A223D927-844A-00B7-526A-2969A1563ABF}"/>
          </ac:cxnSpMkLst>
        </pc:cxnChg>
        <pc:cxnChg chg="add del mod">
          <ac:chgData name="김윤석" userId="e4380587-cf43-477b-a754-1f250544103a" providerId="ADAL" clId="{4448C3A1-7A5C-4E5F-A5C8-C4231FCF0C93}" dt="2023-05-09T14:48:05.307" v="1802" actId="478"/>
          <ac:cxnSpMkLst>
            <pc:docMk/>
            <pc:sldMk cId="1278477042" sldId="397"/>
            <ac:cxnSpMk id="46" creationId="{4271F409-8D45-35AA-0E1B-52202E3CD560}"/>
          </ac:cxnSpMkLst>
        </pc:cxnChg>
      </pc:sldChg>
      <pc:sldChg chg="addSp delSp modSp add mod">
        <pc:chgData name="김윤석" userId="e4380587-cf43-477b-a754-1f250544103a" providerId="ADAL" clId="{4448C3A1-7A5C-4E5F-A5C8-C4231FCF0C93}" dt="2023-05-09T14:58:10.049" v="2109" actId="20577"/>
        <pc:sldMkLst>
          <pc:docMk/>
          <pc:sldMk cId="1954151285" sldId="398"/>
        </pc:sldMkLst>
        <pc:spChg chg="mod">
          <ac:chgData name="김윤석" userId="e4380587-cf43-477b-a754-1f250544103a" providerId="ADAL" clId="{4448C3A1-7A5C-4E5F-A5C8-C4231FCF0C93}" dt="2023-05-09T14:53:10.453" v="1845" actId="20577"/>
          <ac:spMkLst>
            <pc:docMk/>
            <pc:sldMk cId="1954151285" sldId="398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4:58:10.049" v="2109" actId="20577"/>
          <ac:spMkLst>
            <pc:docMk/>
            <pc:sldMk cId="1954151285" sldId="398"/>
            <ac:spMk id="4" creationId="{EE83FD6C-3A10-4988-A548-2D7F0B49C896}"/>
          </ac:spMkLst>
        </pc:spChg>
        <pc:spChg chg="del">
          <ac:chgData name="김윤석" userId="e4380587-cf43-477b-a754-1f250544103a" providerId="ADAL" clId="{4448C3A1-7A5C-4E5F-A5C8-C4231FCF0C93}" dt="2023-05-09T14:55:29.140" v="2106" actId="478"/>
          <ac:spMkLst>
            <pc:docMk/>
            <pc:sldMk cId="1954151285" sldId="398"/>
            <ac:spMk id="7" creationId="{4B712D6D-502B-C498-11A7-D818173A96C8}"/>
          </ac:spMkLst>
        </pc:spChg>
        <pc:spChg chg="del">
          <ac:chgData name="김윤석" userId="e4380587-cf43-477b-a754-1f250544103a" providerId="ADAL" clId="{4448C3A1-7A5C-4E5F-A5C8-C4231FCF0C93}" dt="2023-05-09T14:55:29.140" v="2106" actId="478"/>
          <ac:spMkLst>
            <pc:docMk/>
            <pc:sldMk cId="1954151285" sldId="398"/>
            <ac:spMk id="11" creationId="{E72BDF4E-EB7C-FF8E-DBA1-C4BCDEA0AB71}"/>
          </ac:spMkLst>
        </pc:spChg>
        <pc:spChg chg="del">
          <ac:chgData name="김윤석" userId="e4380587-cf43-477b-a754-1f250544103a" providerId="ADAL" clId="{4448C3A1-7A5C-4E5F-A5C8-C4231FCF0C93}" dt="2023-05-09T14:55:29.140" v="2106" actId="478"/>
          <ac:spMkLst>
            <pc:docMk/>
            <pc:sldMk cId="1954151285" sldId="398"/>
            <ac:spMk id="13" creationId="{C722AC4D-8796-6019-C38E-9B6C7A8D5C10}"/>
          </ac:spMkLst>
        </pc:spChg>
        <pc:spChg chg="del">
          <ac:chgData name="김윤석" userId="e4380587-cf43-477b-a754-1f250544103a" providerId="ADAL" clId="{4448C3A1-7A5C-4E5F-A5C8-C4231FCF0C93}" dt="2023-05-09T14:55:29.140" v="2106" actId="478"/>
          <ac:spMkLst>
            <pc:docMk/>
            <pc:sldMk cId="1954151285" sldId="398"/>
            <ac:spMk id="15" creationId="{256AFD83-17AB-5260-310D-B3659EB7FBD4}"/>
          </ac:spMkLst>
        </pc:spChg>
        <pc:spChg chg="del">
          <ac:chgData name="김윤석" userId="e4380587-cf43-477b-a754-1f250544103a" providerId="ADAL" clId="{4448C3A1-7A5C-4E5F-A5C8-C4231FCF0C93}" dt="2023-05-09T14:55:29.140" v="2106" actId="478"/>
          <ac:spMkLst>
            <pc:docMk/>
            <pc:sldMk cId="1954151285" sldId="398"/>
            <ac:spMk id="52" creationId="{71F37BFC-5D79-107B-F04D-2506DF277A6B}"/>
          </ac:spMkLst>
        </pc:spChg>
        <pc:spChg chg="del">
          <ac:chgData name="김윤석" userId="e4380587-cf43-477b-a754-1f250544103a" providerId="ADAL" clId="{4448C3A1-7A5C-4E5F-A5C8-C4231FCF0C93}" dt="2023-05-09T14:55:29.140" v="2106" actId="478"/>
          <ac:spMkLst>
            <pc:docMk/>
            <pc:sldMk cId="1954151285" sldId="398"/>
            <ac:spMk id="54" creationId="{5A591812-979D-43F0-750B-81CC8F3E83AC}"/>
          </ac:spMkLst>
        </pc:spChg>
        <pc:graphicFrameChg chg="del">
          <ac:chgData name="김윤석" userId="e4380587-cf43-477b-a754-1f250544103a" providerId="ADAL" clId="{4448C3A1-7A5C-4E5F-A5C8-C4231FCF0C93}" dt="2023-05-09T14:55:29.140" v="2106" actId="478"/>
          <ac:graphicFrameMkLst>
            <pc:docMk/>
            <pc:sldMk cId="1954151285" sldId="398"/>
            <ac:graphicFrameMk id="10" creationId="{2DC96DEB-41A2-5C37-31C7-D17178737CAD}"/>
          </ac:graphicFrameMkLst>
        </pc:graphicFrameChg>
        <pc:graphicFrameChg chg="del">
          <ac:chgData name="김윤석" userId="e4380587-cf43-477b-a754-1f250544103a" providerId="ADAL" clId="{4448C3A1-7A5C-4E5F-A5C8-C4231FCF0C93}" dt="2023-05-09T14:55:29.140" v="2106" actId="478"/>
          <ac:graphicFrameMkLst>
            <pc:docMk/>
            <pc:sldMk cId="1954151285" sldId="398"/>
            <ac:graphicFrameMk id="12" creationId="{1AD13E72-AA93-3863-20BA-CA2F38417B2D}"/>
          </ac:graphicFrameMkLst>
        </pc:graphicFrameChg>
        <pc:graphicFrameChg chg="del">
          <ac:chgData name="김윤석" userId="e4380587-cf43-477b-a754-1f250544103a" providerId="ADAL" clId="{4448C3A1-7A5C-4E5F-A5C8-C4231FCF0C93}" dt="2023-05-09T14:55:29.140" v="2106" actId="478"/>
          <ac:graphicFrameMkLst>
            <pc:docMk/>
            <pc:sldMk cId="1954151285" sldId="398"/>
            <ac:graphicFrameMk id="14" creationId="{C6A8667E-2FC8-62C8-F256-23E979AB2AA0}"/>
          </ac:graphicFrameMkLst>
        </pc:graphicFrameChg>
        <pc:graphicFrameChg chg="del">
          <ac:chgData name="김윤석" userId="e4380587-cf43-477b-a754-1f250544103a" providerId="ADAL" clId="{4448C3A1-7A5C-4E5F-A5C8-C4231FCF0C93}" dt="2023-05-09T14:55:29.140" v="2106" actId="478"/>
          <ac:graphicFrameMkLst>
            <pc:docMk/>
            <pc:sldMk cId="1954151285" sldId="398"/>
            <ac:graphicFrameMk id="16" creationId="{1A978535-00F5-98EA-6318-5708118A3BF6}"/>
          </ac:graphicFrameMkLst>
        </pc:graphicFrameChg>
        <pc:picChg chg="add mod">
          <ac:chgData name="김윤석" userId="e4380587-cf43-477b-a754-1f250544103a" providerId="ADAL" clId="{4448C3A1-7A5C-4E5F-A5C8-C4231FCF0C93}" dt="2023-05-09T14:56:03.848" v="2108" actId="1076"/>
          <ac:picMkLst>
            <pc:docMk/>
            <pc:sldMk cId="1954151285" sldId="398"/>
            <ac:picMk id="9" creationId="{3E7E8553-92DB-4CEB-D59C-713C1B80A2F9}"/>
          </ac:picMkLst>
        </pc:picChg>
        <pc:picChg chg="del">
          <ac:chgData name="김윤석" userId="e4380587-cf43-477b-a754-1f250544103a" providerId="ADAL" clId="{4448C3A1-7A5C-4E5F-A5C8-C4231FCF0C93}" dt="2023-05-09T14:55:29.140" v="2106" actId="478"/>
          <ac:picMkLst>
            <pc:docMk/>
            <pc:sldMk cId="1954151285" sldId="398"/>
            <ac:picMk id="18" creationId="{153B84FC-B622-7A5F-5FA3-0D0AAF049164}"/>
          </ac:picMkLst>
        </pc:picChg>
        <pc:picChg chg="del">
          <ac:chgData name="김윤석" userId="e4380587-cf43-477b-a754-1f250544103a" providerId="ADAL" clId="{4448C3A1-7A5C-4E5F-A5C8-C4231FCF0C93}" dt="2023-05-09T14:55:29.140" v="2106" actId="478"/>
          <ac:picMkLst>
            <pc:docMk/>
            <pc:sldMk cId="1954151285" sldId="398"/>
            <ac:picMk id="27" creationId="{0F3FA634-85A5-5108-7854-19C19E00D1F9}"/>
          </ac:picMkLst>
        </pc:picChg>
      </pc:sldChg>
      <pc:sldChg chg="delSp modSp add mod">
        <pc:chgData name="김윤석" userId="e4380587-cf43-477b-a754-1f250544103a" providerId="ADAL" clId="{4448C3A1-7A5C-4E5F-A5C8-C4231FCF0C93}" dt="2023-05-09T16:53:32.851" v="2529" actId="207"/>
        <pc:sldMkLst>
          <pc:docMk/>
          <pc:sldMk cId="2641616882" sldId="399"/>
        </pc:sldMkLst>
        <pc:spChg chg="mod">
          <ac:chgData name="김윤석" userId="e4380587-cf43-477b-a754-1f250544103a" providerId="ADAL" clId="{4448C3A1-7A5C-4E5F-A5C8-C4231FCF0C93}" dt="2023-05-09T16:44:03.990" v="2153" actId="20577"/>
          <ac:spMkLst>
            <pc:docMk/>
            <pc:sldMk cId="2641616882" sldId="399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6:53:32.851" v="2529" actId="207"/>
          <ac:spMkLst>
            <pc:docMk/>
            <pc:sldMk cId="2641616882" sldId="399"/>
            <ac:spMk id="4" creationId="{EE83FD6C-3A10-4988-A548-2D7F0B49C896}"/>
          </ac:spMkLst>
        </pc:spChg>
        <pc:spChg chg="del">
          <ac:chgData name="김윤석" userId="e4380587-cf43-477b-a754-1f250544103a" providerId="ADAL" clId="{4448C3A1-7A5C-4E5F-A5C8-C4231FCF0C93}" dt="2023-05-09T16:51:23.771" v="2379" actId="478"/>
          <ac:spMkLst>
            <pc:docMk/>
            <pc:sldMk cId="2641616882" sldId="399"/>
            <ac:spMk id="5" creationId="{44A539BC-3DB9-B184-F72F-F2D605DD6D96}"/>
          </ac:spMkLst>
        </pc:spChg>
        <pc:picChg chg="del">
          <ac:chgData name="김윤석" userId="e4380587-cf43-477b-a754-1f250544103a" providerId="ADAL" clId="{4448C3A1-7A5C-4E5F-A5C8-C4231FCF0C93}" dt="2023-05-09T16:46:37.379" v="2378" actId="478"/>
          <ac:picMkLst>
            <pc:docMk/>
            <pc:sldMk cId="2641616882" sldId="399"/>
            <ac:picMk id="9" creationId="{3E7E8553-92DB-4CEB-D59C-713C1B80A2F9}"/>
          </ac:picMkLst>
        </pc:picChg>
      </pc:sldChg>
      <pc:sldChg chg="modSp add mod">
        <pc:chgData name="김윤석" userId="e4380587-cf43-477b-a754-1f250544103a" providerId="ADAL" clId="{4448C3A1-7A5C-4E5F-A5C8-C4231FCF0C93}" dt="2023-05-09T17:01:28.684" v="2746" actId="2711"/>
        <pc:sldMkLst>
          <pc:docMk/>
          <pc:sldMk cId="2026380620" sldId="400"/>
        </pc:sldMkLst>
        <pc:spChg chg="mod">
          <ac:chgData name="김윤석" userId="e4380587-cf43-477b-a754-1f250544103a" providerId="ADAL" clId="{4448C3A1-7A5C-4E5F-A5C8-C4231FCF0C93}" dt="2023-05-09T16:57:19.345" v="2599" actId="20577"/>
          <ac:spMkLst>
            <pc:docMk/>
            <pc:sldMk cId="2026380620" sldId="400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7:01:28.684" v="2746" actId="2711"/>
          <ac:spMkLst>
            <pc:docMk/>
            <pc:sldMk cId="2026380620" sldId="400"/>
            <ac:spMk id="4" creationId="{EE83FD6C-3A10-4988-A548-2D7F0B49C896}"/>
          </ac:spMkLst>
        </pc:spChg>
      </pc:sldChg>
      <pc:sldChg chg="addSp modSp add mod">
        <pc:chgData name="김윤석" userId="e4380587-cf43-477b-a754-1f250544103a" providerId="ADAL" clId="{4448C3A1-7A5C-4E5F-A5C8-C4231FCF0C93}" dt="2023-05-09T17:21:25.346" v="3062" actId="1076"/>
        <pc:sldMkLst>
          <pc:docMk/>
          <pc:sldMk cId="3413966535" sldId="401"/>
        </pc:sldMkLst>
        <pc:spChg chg="mod">
          <ac:chgData name="김윤석" userId="e4380587-cf43-477b-a754-1f250544103a" providerId="ADAL" clId="{4448C3A1-7A5C-4E5F-A5C8-C4231FCF0C93}" dt="2023-05-09T17:02:07.244" v="2763" actId="20577"/>
          <ac:spMkLst>
            <pc:docMk/>
            <pc:sldMk cId="3413966535" sldId="401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7:16:18.533" v="2939" actId="20577"/>
          <ac:spMkLst>
            <pc:docMk/>
            <pc:sldMk cId="3413966535" sldId="401"/>
            <ac:spMk id="4" creationId="{EE83FD6C-3A10-4988-A548-2D7F0B49C896}"/>
          </ac:spMkLst>
        </pc:spChg>
        <pc:spChg chg="add mod">
          <ac:chgData name="김윤석" userId="e4380587-cf43-477b-a754-1f250544103a" providerId="ADAL" clId="{4448C3A1-7A5C-4E5F-A5C8-C4231FCF0C93}" dt="2023-05-09T17:17:05.752" v="2979" actId="20577"/>
          <ac:spMkLst>
            <pc:docMk/>
            <pc:sldMk cId="3413966535" sldId="401"/>
            <ac:spMk id="5" creationId="{06F28D3B-D7A7-EDC8-EE28-9D3EBF4CECF7}"/>
          </ac:spMkLst>
        </pc:spChg>
        <pc:spChg chg="add mod">
          <ac:chgData name="김윤석" userId="e4380587-cf43-477b-a754-1f250544103a" providerId="ADAL" clId="{4448C3A1-7A5C-4E5F-A5C8-C4231FCF0C93}" dt="2023-05-09T17:21:25.346" v="3062" actId="1076"/>
          <ac:spMkLst>
            <pc:docMk/>
            <pc:sldMk cId="3413966535" sldId="401"/>
            <ac:spMk id="9" creationId="{02153744-CD4A-4346-0139-4044BAFFA1BC}"/>
          </ac:spMkLst>
        </pc:spChg>
        <pc:picChg chg="add mod">
          <ac:chgData name="김윤석" userId="e4380587-cf43-477b-a754-1f250544103a" providerId="ADAL" clId="{4448C3A1-7A5C-4E5F-A5C8-C4231FCF0C93}" dt="2023-05-09T17:17:09.224" v="2980" actId="1076"/>
          <ac:picMkLst>
            <pc:docMk/>
            <pc:sldMk cId="3413966535" sldId="401"/>
            <ac:picMk id="8" creationId="{97653380-45BB-510B-84F0-4A11DEAD3925}"/>
          </ac:picMkLst>
        </pc:picChg>
      </pc:sldChg>
      <pc:sldChg chg="addSp delSp modSp add mod">
        <pc:chgData name="김윤석" userId="e4380587-cf43-477b-a754-1f250544103a" providerId="ADAL" clId="{4448C3A1-7A5C-4E5F-A5C8-C4231FCF0C93}" dt="2023-05-09T17:36:08.471" v="3202" actId="20577"/>
        <pc:sldMkLst>
          <pc:docMk/>
          <pc:sldMk cId="838203349" sldId="402"/>
        </pc:sldMkLst>
        <pc:spChg chg="mod">
          <ac:chgData name="김윤석" userId="e4380587-cf43-477b-a754-1f250544103a" providerId="ADAL" clId="{4448C3A1-7A5C-4E5F-A5C8-C4231FCF0C93}" dt="2023-05-09T17:32:53.128" v="3067" actId="20577"/>
          <ac:spMkLst>
            <pc:docMk/>
            <pc:sldMk cId="838203349" sldId="402"/>
            <ac:spMk id="4" creationId="{EE83FD6C-3A10-4988-A548-2D7F0B49C896}"/>
          </ac:spMkLst>
        </pc:spChg>
        <pc:spChg chg="add mod">
          <ac:chgData name="김윤석" userId="e4380587-cf43-477b-a754-1f250544103a" providerId="ADAL" clId="{4448C3A1-7A5C-4E5F-A5C8-C4231FCF0C93}" dt="2023-05-09T17:33:26.512" v="3083" actId="20577"/>
          <ac:spMkLst>
            <pc:docMk/>
            <pc:sldMk cId="838203349" sldId="402"/>
            <ac:spMk id="5" creationId="{47F6C292-7848-168E-0BDE-DCD891B9BE11}"/>
          </ac:spMkLst>
        </pc:spChg>
        <pc:spChg chg="add del mod">
          <ac:chgData name="김윤석" userId="e4380587-cf43-477b-a754-1f250544103a" providerId="ADAL" clId="{4448C3A1-7A5C-4E5F-A5C8-C4231FCF0C93}" dt="2023-05-09T17:33:37.052" v="3085"/>
          <ac:spMkLst>
            <pc:docMk/>
            <pc:sldMk cId="838203349" sldId="402"/>
            <ac:spMk id="7" creationId="{978FBFC0-A60E-D8FC-489C-073DAB91400B}"/>
          </ac:spMkLst>
        </pc:spChg>
        <pc:spChg chg="add mod">
          <ac:chgData name="김윤석" userId="e4380587-cf43-477b-a754-1f250544103a" providerId="ADAL" clId="{4448C3A1-7A5C-4E5F-A5C8-C4231FCF0C93}" dt="2023-05-09T17:36:08.471" v="3202" actId="20577"/>
          <ac:spMkLst>
            <pc:docMk/>
            <pc:sldMk cId="838203349" sldId="402"/>
            <ac:spMk id="9" creationId="{F76F7701-A077-855C-2C53-CBF85EADB540}"/>
          </ac:spMkLst>
        </pc:spChg>
        <pc:picChg chg="add mod modCrop">
          <ac:chgData name="김윤석" userId="e4380587-cf43-477b-a754-1f250544103a" providerId="ADAL" clId="{4448C3A1-7A5C-4E5F-A5C8-C4231FCF0C93}" dt="2023-05-09T17:34:06.447" v="3093" actId="1076"/>
          <ac:picMkLst>
            <pc:docMk/>
            <pc:sldMk cId="838203349" sldId="402"/>
            <ac:picMk id="8" creationId="{D58C53EF-1F60-6418-2962-FC59882BC4AE}"/>
          </ac:picMkLst>
        </pc:picChg>
      </pc:sldChg>
      <pc:sldChg chg="addSp delSp modSp add mod">
        <pc:chgData name="김윤석" userId="e4380587-cf43-477b-a754-1f250544103a" providerId="ADAL" clId="{4448C3A1-7A5C-4E5F-A5C8-C4231FCF0C93}" dt="2023-05-09T22:19:25.760" v="3999" actId="1076"/>
        <pc:sldMkLst>
          <pc:docMk/>
          <pc:sldMk cId="2307100137" sldId="403"/>
        </pc:sldMkLst>
        <pc:spChg chg="mod">
          <ac:chgData name="김윤석" userId="e4380587-cf43-477b-a754-1f250544103a" providerId="ADAL" clId="{4448C3A1-7A5C-4E5F-A5C8-C4231FCF0C93}" dt="2023-05-09T17:39:38.051" v="3224" actId="20577"/>
          <ac:spMkLst>
            <pc:docMk/>
            <pc:sldMk cId="2307100137" sldId="403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22:18:46.166" v="3990" actId="207"/>
          <ac:spMkLst>
            <pc:docMk/>
            <pc:sldMk cId="2307100137" sldId="403"/>
            <ac:spMk id="4" creationId="{EE83FD6C-3A10-4988-A548-2D7F0B49C896}"/>
          </ac:spMkLst>
        </pc:spChg>
        <pc:spChg chg="mod">
          <ac:chgData name="김윤석" userId="e4380587-cf43-477b-a754-1f250544103a" providerId="ADAL" clId="{4448C3A1-7A5C-4E5F-A5C8-C4231FCF0C93}" dt="2023-05-09T22:18:54.612" v="3993" actId="20577"/>
          <ac:spMkLst>
            <pc:docMk/>
            <pc:sldMk cId="2307100137" sldId="403"/>
            <ac:spMk id="5" creationId="{47F6C292-7848-168E-0BDE-DCD891B9BE11}"/>
          </ac:spMkLst>
        </pc:spChg>
        <pc:spChg chg="del">
          <ac:chgData name="김윤석" userId="e4380587-cf43-477b-a754-1f250544103a" providerId="ADAL" clId="{4448C3A1-7A5C-4E5F-A5C8-C4231FCF0C93}" dt="2023-05-09T22:18:51.103" v="3992" actId="478"/>
          <ac:spMkLst>
            <pc:docMk/>
            <pc:sldMk cId="2307100137" sldId="403"/>
            <ac:spMk id="9" creationId="{F76F7701-A077-855C-2C53-CBF85EADB540}"/>
          </ac:spMkLst>
        </pc:spChg>
        <pc:picChg chg="del">
          <ac:chgData name="김윤석" userId="e4380587-cf43-477b-a754-1f250544103a" providerId="ADAL" clId="{4448C3A1-7A5C-4E5F-A5C8-C4231FCF0C93}" dt="2023-05-09T22:17:10.057" v="3828" actId="478"/>
          <ac:picMkLst>
            <pc:docMk/>
            <pc:sldMk cId="2307100137" sldId="403"/>
            <ac:picMk id="8" creationId="{D58C53EF-1F60-6418-2962-FC59882BC4AE}"/>
          </ac:picMkLst>
        </pc:picChg>
        <pc:picChg chg="add mod">
          <ac:chgData name="김윤석" userId="e4380587-cf43-477b-a754-1f250544103a" providerId="ADAL" clId="{4448C3A1-7A5C-4E5F-A5C8-C4231FCF0C93}" dt="2023-05-09T22:19:25.760" v="3999" actId="1076"/>
          <ac:picMkLst>
            <pc:docMk/>
            <pc:sldMk cId="2307100137" sldId="403"/>
            <ac:picMk id="10" creationId="{D2A32DE4-02E3-9D37-E42F-4AE9EE83722D}"/>
          </ac:picMkLst>
        </pc:picChg>
      </pc:sldChg>
      <pc:sldChg chg="addSp delSp modSp add mod">
        <pc:chgData name="김윤석" userId="e4380587-cf43-477b-a754-1f250544103a" providerId="ADAL" clId="{4448C3A1-7A5C-4E5F-A5C8-C4231FCF0C93}" dt="2023-05-09T17:46:27.794" v="3564" actId="1076"/>
        <pc:sldMkLst>
          <pc:docMk/>
          <pc:sldMk cId="186919634" sldId="404"/>
        </pc:sldMkLst>
        <pc:spChg chg="mod">
          <ac:chgData name="김윤석" userId="e4380587-cf43-477b-a754-1f250544103a" providerId="ADAL" clId="{4448C3A1-7A5C-4E5F-A5C8-C4231FCF0C93}" dt="2023-05-09T17:42:27.296" v="3270" actId="20577"/>
          <ac:spMkLst>
            <pc:docMk/>
            <pc:sldMk cId="186919634" sldId="404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7:45:12.224" v="3491" actId="207"/>
          <ac:spMkLst>
            <pc:docMk/>
            <pc:sldMk cId="186919634" sldId="404"/>
            <ac:spMk id="4" creationId="{EE83FD6C-3A10-4988-A548-2D7F0B49C896}"/>
          </ac:spMkLst>
        </pc:spChg>
        <pc:spChg chg="mod">
          <ac:chgData name="김윤석" userId="e4380587-cf43-477b-a754-1f250544103a" providerId="ADAL" clId="{4448C3A1-7A5C-4E5F-A5C8-C4231FCF0C93}" dt="2023-05-09T17:45:51.271" v="3562" actId="20577"/>
          <ac:spMkLst>
            <pc:docMk/>
            <pc:sldMk cId="186919634" sldId="404"/>
            <ac:spMk id="5" creationId="{47F6C292-7848-168E-0BDE-DCD891B9BE11}"/>
          </ac:spMkLst>
        </pc:spChg>
        <pc:spChg chg="del">
          <ac:chgData name="김윤석" userId="e4380587-cf43-477b-a754-1f250544103a" providerId="ADAL" clId="{4448C3A1-7A5C-4E5F-A5C8-C4231FCF0C93}" dt="2023-05-09T17:45:20.719" v="3494" actId="478"/>
          <ac:spMkLst>
            <pc:docMk/>
            <pc:sldMk cId="186919634" sldId="404"/>
            <ac:spMk id="9" creationId="{F76F7701-A077-855C-2C53-CBF85EADB540}"/>
          </ac:spMkLst>
        </pc:spChg>
        <pc:picChg chg="del">
          <ac:chgData name="김윤석" userId="e4380587-cf43-477b-a754-1f250544103a" providerId="ADAL" clId="{4448C3A1-7A5C-4E5F-A5C8-C4231FCF0C93}" dt="2023-05-09T17:45:18.134" v="3493" actId="478"/>
          <ac:picMkLst>
            <pc:docMk/>
            <pc:sldMk cId="186919634" sldId="404"/>
            <ac:picMk id="8" creationId="{D58C53EF-1F60-6418-2962-FC59882BC4AE}"/>
          </ac:picMkLst>
        </pc:picChg>
        <pc:picChg chg="add mod">
          <ac:chgData name="김윤석" userId="e4380587-cf43-477b-a754-1f250544103a" providerId="ADAL" clId="{4448C3A1-7A5C-4E5F-A5C8-C4231FCF0C93}" dt="2023-05-09T17:46:27.794" v="3564" actId="1076"/>
          <ac:picMkLst>
            <pc:docMk/>
            <pc:sldMk cId="186919634" sldId="404"/>
            <ac:picMk id="10" creationId="{5DE23A34-F64A-788B-F8A2-5A35F403651F}"/>
          </ac:picMkLst>
        </pc:picChg>
      </pc:sldChg>
      <pc:sldChg chg="addSp delSp modSp add mod">
        <pc:chgData name="김윤석" userId="e4380587-cf43-477b-a754-1f250544103a" providerId="ADAL" clId="{4448C3A1-7A5C-4E5F-A5C8-C4231FCF0C93}" dt="2023-05-09T23:16:54.323" v="5375" actId="207"/>
        <pc:sldMkLst>
          <pc:docMk/>
          <pc:sldMk cId="2142229994" sldId="405"/>
        </pc:sldMkLst>
        <pc:spChg chg="mod">
          <ac:chgData name="김윤석" userId="e4380587-cf43-477b-a754-1f250544103a" providerId="ADAL" clId="{4448C3A1-7A5C-4E5F-A5C8-C4231FCF0C93}" dt="2023-05-09T18:12:12.067" v="3610" actId="20577"/>
          <ac:spMkLst>
            <pc:docMk/>
            <pc:sldMk cId="2142229994" sldId="405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23:16:54.323" v="5375" actId="207"/>
          <ac:spMkLst>
            <pc:docMk/>
            <pc:sldMk cId="2142229994" sldId="405"/>
            <ac:spMk id="4" creationId="{EE83FD6C-3A10-4988-A548-2D7F0B49C896}"/>
          </ac:spMkLst>
        </pc:spChg>
        <pc:spChg chg="mod">
          <ac:chgData name="김윤석" userId="e4380587-cf43-477b-a754-1f250544103a" providerId="ADAL" clId="{4448C3A1-7A5C-4E5F-A5C8-C4231FCF0C93}" dt="2023-05-09T22:31:58.593" v="4001" actId="20577"/>
          <ac:spMkLst>
            <pc:docMk/>
            <pc:sldMk cId="2142229994" sldId="405"/>
            <ac:spMk id="5" creationId="{47F6C292-7848-168E-0BDE-DCD891B9BE11}"/>
          </ac:spMkLst>
        </pc:spChg>
        <pc:picChg chg="add mod">
          <ac:chgData name="김윤석" userId="e4380587-cf43-477b-a754-1f250544103a" providerId="ADAL" clId="{4448C3A1-7A5C-4E5F-A5C8-C4231FCF0C93}" dt="2023-05-09T22:32:08.668" v="4004" actId="1076"/>
          <ac:picMkLst>
            <pc:docMk/>
            <pc:sldMk cId="2142229994" sldId="405"/>
            <ac:picMk id="8" creationId="{86F0B115-8D25-465C-5B4A-91CE95560BE1}"/>
          </ac:picMkLst>
        </pc:picChg>
        <pc:picChg chg="del">
          <ac:chgData name="김윤석" userId="e4380587-cf43-477b-a754-1f250544103a" providerId="ADAL" clId="{4448C3A1-7A5C-4E5F-A5C8-C4231FCF0C93}" dt="2023-05-09T22:31:52.662" v="4000" actId="478"/>
          <ac:picMkLst>
            <pc:docMk/>
            <pc:sldMk cId="2142229994" sldId="405"/>
            <ac:picMk id="10" creationId="{5DE23A34-F64A-788B-F8A2-5A35F403651F}"/>
          </ac:picMkLst>
        </pc:picChg>
      </pc:sldChg>
      <pc:sldChg chg="delSp modSp add mod">
        <pc:chgData name="김윤석" userId="e4380587-cf43-477b-a754-1f250544103a" providerId="ADAL" clId="{4448C3A1-7A5C-4E5F-A5C8-C4231FCF0C93}" dt="2023-05-09T18:32:12.213" v="3679" actId="207"/>
        <pc:sldMkLst>
          <pc:docMk/>
          <pc:sldMk cId="1669103764" sldId="406"/>
        </pc:sldMkLst>
        <pc:spChg chg="mod">
          <ac:chgData name="김윤석" userId="e4380587-cf43-477b-a754-1f250544103a" providerId="ADAL" clId="{4448C3A1-7A5C-4E5F-A5C8-C4231FCF0C93}" dt="2023-05-09T18:17:47.041" v="3621" actId="20577"/>
          <ac:spMkLst>
            <pc:docMk/>
            <pc:sldMk cId="1669103764" sldId="406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18:32:12.213" v="3679" actId="207"/>
          <ac:spMkLst>
            <pc:docMk/>
            <pc:sldMk cId="1669103764" sldId="406"/>
            <ac:spMk id="4" creationId="{EE83FD6C-3A10-4988-A548-2D7F0B49C896}"/>
          </ac:spMkLst>
        </pc:spChg>
        <pc:spChg chg="del">
          <ac:chgData name="김윤석" userId="e4380587-cf43-477b-a754-1f250544103a" providerId="ADAL" clId="{4448C3A1-7A5C-4E5F-A5C8-C4231FCF0C93}" dt="2023-05-09T18:19:57.238" v="3660" actId="478"/>
          <ac:spMkLst>
            <pc:docMk/>
            <pc:sldMk cId="1669103764" sldId="406"/>
            <ac:spMk id="5" creationId="{47F6C292-7848-168E-0BDE-DCD891B9BE11}"/>
          </ac:spMkLst>
        </pc:spChg>
        <pc:picChg chg="del">
          <ac:chgData name="김윤석" userId="e4380587-cf43-477b-a754-1f250544103a" providerId="ADAL" clId="{4448C3A1-7A5C-4E5F-A5C8-C4231FCF0C93}" dt="2023-05-09T18:19:57.687" v="3661" actId="478"/>
          <ac:picMkLst>
            <pc:docMk/>
            <pc:sldMk cId="1669103764" sldId="406"/>
            <ac:picMk id="10" creationId="{5DE23A34-F64A-788B-F8A2-5A35F403651F}"/>
          </ac:picMkLst>
        </pc:picChg>
      </pc:sldChg>
      <pc:sldChg chg="addSp delSp modSp add mod">
        <pc:chgData name="김윤석" userId="e4380587-cf43-477b-a754-1f250544103a" providerId="ADAL" clId="{4448C3A1-7A5C-4E5F-A5C8-C4231FCF0C93}" dt="2023-05-09T22:47:36.849" v="4767" actId="1076"/>
        <pc:sldMkLst>
          <pc:docMk/>
          <pc:sldMk cId="1415622398" sldId="407"/>
        </pc:sldMkLst>
        <pc:spChg chg="mod">
          <ac:chgData name="김윤석" userId="e4380587-cf43-477b-a754-1f250544103a" providerId="ADAL" clId="{4448C3A1-7A5C-4E5F-A5C8-C4231FCF0C93}" dt="2023-05-09T18:19:07.256" v="3658" actId="20577"/>
          <ac:spMkLst>
            <pc:docMk/>
            <pc:sldMk cId="1415622398" sldId="407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22:47:04.851" v="4763" actId="207"/>
          <ac:spMkLst>
            <pc:docMk/>
            <pc:sldMk cId="1415622398" sldId="407"/>
            <ac:spMk id="4" creationId="{EE83FD6C-3A10-4988-A548-2D7F0B49C896}"/>
          </ac:spMkLst>
        </pc:spChg>
        <pc:spChg chg="mod">
          <ac:chgData name="김윤석" userId="e4380587-cf43-477b-a754-1f250544103a" providerId="ADAL" clId="{4448C3A1-7A5C-4E5F-A5C8-C4231FCF0C93}" dt="2023-05-09T22:47:13.923" v="4764" actId="20577"/>
          <ac:spMkLst>
            <pc:docMk/>
            <pc:sldMk cId="1415622398" sldId="407"/>
            <ac:spMk id="5" creationId="{47F6C292-7848-168E-0BDE-DCD891B9BE11}"/>
          </ac:spMkLst>
        </pc:spChg>
        <pc:picChg chg="add mod">
          <ac:chgData name="김윤석" userId="e4380587-cf43-477b-a754-1f250544103a" providerId="ADAL" clId="{4448C3A1-7A5C-4E5F-A5C8-C4231FCF0C93}" dt="2023-05-09T22:47:36.849" v="4767" actId="1076"/>
          <ac:picMkLst>
            <pc:docMk/>
            <pc:sldMk cId="1415622398" sldId="407"/>
            <ac:picMk id="8" creationId="{1C761422-B2DA-2A70-8CE7-0D0923682C6E}"/>
          </ac:picMkLst>
        </pc:picChg>
        <pc:picChg chg="del">
          <ac:chgData name="김윤석" userId="e4380587-cf43-477b-a754-1f250544103a" providerId="ADAL" clId="{4448C3A1-7A5C-4E5F-A5C8-C4231FCF0C93}" dt="2023-05-09T22:47:14.563" v="4765" actId="478"/>
          <ac:picMkLst>
            <pc:docMk/>
            <pc:sldMk cId="1415622398" sldId="407"/>
            <ac:picMk id="10" creationId="{5DE23A34-F64A-788B-F8A2-5A35F403651F}"/>
          </ac:picMkLst>
        </pc:picChg>
      </pc:sldChg>
      <pc:sldChg chg="addSp delSp modSp add mod">
        <pc:chgData name="김윤석" userId="e4380587-cf43-477b-a754-1f250544103a" providerId="ADAL" clId="{4448C3A1-7A5C-4E5F-A5C8-C4231FCF0C93}" dt="2023-05-09T23:13:14.774" v="5206" actId="207"/>
        <pc:sldMkLst>
          <pc:docMk/>
          <pc:sldMk cId="227972616" sldId="408"/>
        </pc:sldMkLst>
        <pc:spChg chg="mod">
          <ac:chgData name="김윤석" userId="e4380587-cf43-477b-a754-1f250544103a" providerId="ADAL" clId="{4448C3A1-7A5C-4E5F-A5C8-C4231FCF0C93}" dt="2023-05-09T22:58:55.875" v="4797" actId="20577"/>
          <ac:spMkLst>
            <pc:docMk/>
            <pc:sldMk cId="227972616" sldId="408"/>
            <ac:spMk id="2" creationId="{CF006401-3D21-4BB6-BDE3-908B51C28CF3}"/>
          </ac:spMkLst>
        </pc:spChg>
        <pc:spChg chg="mod">
          <ac:chgData name="김윤석" userId="e4380587-cf43-477b-a754-1f250544103a" providerId="ADAL" clId="{4448C3A1-7A5C-4E5F-A5C8-C4231FCF0C93}" dt="2023-05-09T23:13:14.774" v="5206" actId="207"/>
          <ac:spMkLst>
            <pc:docMk/>
            <pc:sldMk cId="227972616" sldId="408"/>
            <ac:spMk id="4" creationId="{EE83FD6C-3A10-4988-A548-2D7F0B49C896}"/>
          </ac:spMkLst>
        </pc:spChg>
        <pc:spChg chg="mod">
          <ac:chgData name="김윤석" userId="e4380587-cf43-477b-a754-1f250544103a" providerId="ADAL" clId="{4448C3A1-7A5C-4E5F-A5C8-C4231FCF0C93}" dt="2023-05-09T23:06:58.683" v="4805" actId="20577"/>
          <ac:spMkLst>
            <pc:docMk/>
            <pc:sldMk cId="227972616" sldId="408"/>
            <ac:spMk id="5" creationId="{47F6C292-7848-168E-0BDE-DCD891B9BE11}"/>
          </ac:spMkLst>
        </pc:spChg>
        <pc:picChg chg="add mod">
          <ac:chgData name="김윤석" userId="e4380587-cf43-477b-a754-1f250544103a" providerId="ADAL" clId="{4448C3A1-7A5C-4E5F-A5C8-C4231FCF0C93}" dt="2023-05-09T23:06:55.064" v="4804" actId="1076"/>
          <ac:picMkLst>
            <pc:docMk/>
            <pc:sldMk cId="227972616" sldId="408"/>
            <ac:picMk id="8" creationId="{F96F4458-783B-FDA5-79B6-9F00D5ADAEF5}"/>
          </ac:picMkLst>
        </pc:picChg>
        <pc:picChg chg="del">
          <ac:chgData name="김윤석" userId="e4380587-cf43-477b-a754-1f250544103a" providerId="ADAL" clId="{4448C3A1-7A5C-4E5F-A5C8-C4231FCF0C93}" dt="2023-05-09T23:06:45.077" v="4798" actId="478"/>
          <ac:picMkLst>
            <pc:docMk/>
            <pc:sldMk cId="227972616" sldId="408"/>
            <ac:picMk id="10" creationId="{5DE23A34-F64A-788B-F8A2-5A35F403651F}"/>
          </ac:picMkLst>
        </pc:picChg>
      </pc:sldChg>
    </pc:docChg>
  </pc:docChgLst>
  <pc:docChgLst>
    <pc:chgData name="김윤석" userId="e4380587-cf43-477b-a754-1f250544103a" providerId="ADAL" clId="{E40181CB-985D-449B-9237-0D63E3CD94C3}"/>
    <pc:docChg chg="undo custSel addSld delSld modSld sldOrd">
      <pc:chgData name="김윤석" userId="e4380587-cf43-477b-a754-1f250544103a" providerId="ADAL" clId="{E40181CB-985D-449B-9237-0D63E3CD94C3}" dt="2022-11-11T03:40:08.267" v="6209" actId="478"/>
      <pc:docMkLst>
        <pc:docMk/>
      </pc:docMkLst>
      <pc:sldChg chg="modSp add del mod ord">
        <pc:chgData name="김윤석" userId="e4380587-cf43-477b-a754-1f250544103a" providerId="ADAL" clId="{E40181CB-985D-449B-9237-0D63E3CD94C3}" dt="2022-11-11T03:39:09.172" v="6204" actId="20577"/>
        <pc:sldMkLst>
          <pc:docMk/>
          <pc:sldMk cId="2913989760" sldId="256"/>
        </pc:sldMkLst>
        <pc:spChg chg="mod">
          <ac:chgData name="김윤석" userId="e4380587-cf43-477b-a754-1f250544103a" providerId="ADAL" clId="{E40181CB-985D-449B-9237-0D63E3CD94C3}" dt="2022-11-11T03:39:09.172" v="6204" actId="20577"/>
          <ac:spMkLst>
            <pc:docMk/>
            <pc:sldMk cId="2913989760" sldId="256"/>
            <ac:spMk id="2" creationId="{00000000-0000-0000-0000-000000000000}"/>
          </ac:spMkLst>
        </pc:spChg>
      </pc:sldChg>
      <pc:sldChg chg="delSp modSp mod">
        <pc:chgData name="김윤석" userId="e4380587-cf43-477b-a754-1f250544103a" providerId="ADAL" clId="{E40181CB-985D-449B-9237-0D63E3CD94C3}" dt="2022-11-11T03:39:26.190" v="6205" actId="478"/>
        <pc:sldMkLst>
          <pc:docMk/>
          <pc:sldMk cId="2219576230" sldId="303"/>
        </pc:sldMkLst>
        <pc:spChg chg="mod">
          <ac:chgData name="김윤석" userId="e4380587-cf43-477b-a754-1f250544103a" providerId="ADAL" clId="{E40181CB-985D-449B-9237-0D63E3CD94C3}" dt="2022-11-10T19:49:07.368" v="163" actId="20577"/>
          <ac:spMkLst>
            <pc:docMk/>
            <pc:sldMk cId="2219576230" sldId="303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19:57:47.594" v="402"/>
          <ac:spMkLst>
            <pc:docMk/>
            <pc:sldMk cId="2219576230" sldId="303"/>
            <ac:spMk id="4" creationId="{EE83FD6C-3A10-4988-A548-2D7F0B49C896}"/>
          </ac:spMkLst>
        </pc:spChg>
        <pc:spChg chg="del mod">
          <ac:chgData name="김윤석" userId="e4380587-cf43-477b-a754-1f250544103a" providerId="ADAL" clId="{E40181CB-985D-449B-9237-0D63E3CD94C3}" dt="2022-11-11T03:39:26.190" v="6205" actId="478"/>
          <ac:spMkLst>
            <pc:docMk/>
            <pc:sldMk cId="2219576230" sldId="303"/>
            <ac:spMk id="8" creationId="{B5382131-ECA2-3C49-ED12-311BC0BCF449}"/>
          </ac:spMkLst>
        </pc:spChg>
      </pc:sldChg>
      <pc:sldChg chg="addSp delSp modSp mod">
        <pc:chgData name="김윤석" userId="e4380587-cf43-477b-a754-1f250544103a" providerId="ADAL" clId="{E40181CB-985D-449B-9237-0D63E3CD94C3}" dt="2022-11-11T03:39:55.322" v="6208" actId="478"/>
        <pc:sldMkLst>
          <pc:docMk/>
          <pc:sldMk cId="2240018419" sldId="304"/>
        </pc:sldMkLst>
        <pc:spChg chg="mod">
          <ac:chgData name="김윤석" userId="e4380587-cf43-477b-a754-1f250544103a" providerId="ADAL" clId="{E40181CB-985D-449B-9237-0D63E3CD94C3}" dt="2022-11-10T20:58:17.012" v="2126" actId="20577"/>
          <ac:spMkLst>
            <pc:docMk/>
            <pc:sldMk cId="2240018419" sldId="304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21:06:11.680" v="2178" actId="20577"/>
          <ac:spMkLst>
            <pc:docMk/>
            <pc:sldMk cId="2240018419" sldId="304"/>
            <ac:spMk id="4" creationId="{EE83FD6C-3A10-4988-A548-2D7F0B49C896}"/>
          </ac:spMkLst>
        </pc:spChg>
        <pc:spChg chg="add del">
          <ac:chgData name="김윤석" userId="e4380587-cf43-477b-a754-1f250544103a" providerId="ADAL" clId="{E40181CB-985D-449B-9237-0D63E3CD94C3}" dt="2022-11-11T03:39:55.322" v="6208" actId="478"/>
          <ac:spMkLst>
            <pc:docMk/>
            <pc:sldMk cId="2240018419" sldId="304"/>
            <ac:spMk id="12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0T21:06:44.827" v="2179" actId="478"/>
          <ac:picMkLst>
            <pc:docMk/>
            <pc:sldMk cId="2240018419" sldId="304"/>
            <ac:picMk id="9" creationId="{78AA3CDC-598E-D72F-C4CE-3B4FA8F36334}"/>
          </ac:picMkLst>
        </pc:picChg>
      </pc:sldChg>
      <pc:sldChg chg="del">
        <pc:chgData name="김윤석" userId="e4380587-cf43-477b-a754-1f250544103a" providerId="ADAL" clId="{E40181CB-985D-449B-9237-0D63E3CD94C3}" dt="2022-11-11T03:21:25.633" v="5863" actId="47"/>
        <pc:sldMkLst>
          <pc:docMk/>
          <pc:sldMk cId="1587201705" sldId="316"/>
        </pc:sldMkLst>
      </pc:sldChg>
      <pc:sldChg chg="addSp delSp modSp mod">
        <pc:chgData name="김윤석" userId="e4380587-cf43-477b-a754-1f250544103a" providerId="ADAL" clId="{E40181CB-985D-449B-9237-0D63E3CD94C3}" dt="2022-11-10T20:47:55.326" v="1828" actId="20577"/>
        <pc:sldMkLst>
          <pc:docMk/>
          <pc:sldMk cId="962889220" sldId="326"/>
        </pc:sldMkLst>
        <pc:spChg chg="mod">
          <ac:chgData name="김윤석" userId="e4380587-cf43-477b-a754-1f250544103a" providerId="ADAL" clId="{E40181CB-985D-449B-9237-0D63E3CD94C3}" dt="2022-11-10T20:30:14.771" v="1501" actId="20577"/>
          <ac:spMkLst>
            <pc:docMk/>
            <pc:sldMk cId="962889220" sldId="326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20:32:08.546" v="1543" actId="14100"/>
          <ac:spMkLst>
            <pc:docMk/>
            <pc:sldMk cId="962889220" sldId="326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0T20:47:55.326" v="1828" actId="20577"/>
          <ac:spMkLst>
            <pc:docMk/>
            <pc:sldMk cId="962889220" sldId="326"/>
            <ac:spMk id="8" creationId="{B5382131-ECA2-3C49-ED12-311BC0BCF449}"/>
          </ac:spMkLst>
        </pc:spChg>
        <pc:picChg chg="add del mod">
          <ac:chgData name="김윤석" userId="e4380587-cf43-477b-a754-1f250544103a" providerId="ADAL" clId="{E40181CB-985D-449B-9237-0D63E3CD94C3}" dt="2022-11-10T20:32:41.258" v="1549" actId="22"/>
          <ac:picMkLst>
            <pc:docMk/>
            <pc:sldMk cId="962889220" sldId="326"/>
            <ac:picMk id="7" creationId="{50C268CA-3408-55E7-560A-8EC18DA8DF29}"/>
          </ac:picMkLst>
        </pc:picChg>
        <pc:picChg chg="add mod">
          <ac:chgData name="김윤석" userId="e4380587-cf43-477b-a754-1f250544103a" providerId="ADAL" clId="{E40181CB-985D-449B-9237-0D63E3CD94C3}" dt="2022-11-10T20:34:46.961" v="1597" actId="1076"/>
          <ac:picMkLst>
            <pc:docMk/>
            <pc:sldMk cId="962889220" sldId="326"/>
            <ac:picMk id="10" creationId="{3D2C1719-96D5-B132-2FE2-91828D624479}"/>
          </ac:picMkLst>
        </pc:picChg>
        <pc:picChg chg="add mod">
          <ac:chgData name="김윤석" userId="e4380587-cf43-477b-a754-1f250544103a" providerId="ADAL" clId="{E40181CB-985D-449B-9237-0D63E3CD94C3}" dt="2022-11-10T20:41:59.861" v="1755" actId="1076"/>
          <ac:picMkLst>
            <pc:docMk/>
            <pc:sldMk cId="962889220" sldId="326"/>
            <ac:picMk id="12" creationId="{5A66AF7B-80D7-1B7C-73A6-160681EB8018}"/>
          </ac:picMkLst>
        </pc:picChg>
        <pc:picChg chg="add mod">
          <ac:chgData name="김윤석" userId="e4380587-cf43-477b-a754-1f250544103a" providerId="ADAL" clId="{E40181CB-985D-449B-9237-0D63E3CD94C3}" dt="2022-11-10T20:42:05.562" v="1756" actId="1076"/>
          <ac:picMkLst>
            <pc:docMk/>
            <pc:sldMk cId="962889220" sldId="326"/>
            <ac:picMk id="14" creationId="{81E117D9-8A2D-E2D5-724A-F81176ED3225}"/>
          </ac:picMkLst>
        </pc:picChg>
      </pc:sldChg>
      <pc:sldChg chg="addSp delSp modSp mod">
        <pc:chgData name="김윤석" userId="e4380587-cf43-477b-a754-1f250544103a" providerId="ADAL" clId="{E40181CB-985D-449B-9237-0D63E3CD94C3}" dt="2022-11-10T19:48:56.655" v="149" actId="948"/>
        <pc:sldMkLst>
          <pc:docMk/>
          <pc:sldMk cId="808981796" sldId="332"/>
        </pc:sldMkLst>
        <pc:spChg chg="mod">
          <ac:chgData name="김윤석" userId="e4380587-cf43-477b-a754-1f250544103a" providerId="ADAL" clId="{E40181CB-985D-449B-9237-0D63E3CD94C3}" dt="2022-11-10T19:46:32.969" v="70" actId="20577"/>
          <ac:spMkLst>
            <pc:docMk/>
            <pc:sldMk cId="808981796" sldId="332"/>
            <ac:spMk id="2" creationId="{CF006401-3D21-4BB6-BDE3-908B51C28CF3}"/>
          </ac:spMkLst>
        </pc:spChg>
        <pc:spChg chg="del mod">
          <ac:chgData name="김윤석" userId="e4380587-cf43-477b-a754-1f250544103a" providerId="ADAL" clId="{E40181CB-985D-449B-9237-0D63E3CD94C3}" dt="2022-11-10T19:46:45.735" v="74" actId="478"/>
          <ac:spMkLst>
            <pc:docMk/>
            <pc:sldMk cId="808981796" sldId="332"/>
            <ac:spMk id="4" creationId="{EE83FD6C-3A10-4988-A548-2D7F0B49C896}"/>
          </ac:spMkLst>
        </pc:spChg>
        <pc:spChg chg="add del mod">
          <ac:chgData name="김윤석" userId="e4380587-cf43-477b-a754-1f250544103a" providerId="ADAL" clId="{E40181CB-985D-449B-9237-0D63E3CD94C3}" dt="2022-11-10T19:48:56.655" v="149" actId="948"/>
          <ac:spMkLst>
            <pc:docMk/>
            <pc:sldMk cId="808981796" sldId="332"/>
            <ac:spMk id="9" creationId="{7D7F219F-8431-0E76-530C-7AE773540657}"/>
          </ac:spMkLst>
        </pc:spChg>
        <pc:picChg chg="del">
          <ac:chgData name="김윤석" userId="e4380587-cf43-477b-a754-1f250544103a" providerId="ADAL" clId="{E40181CB-985D-449B-9237-0D63E3CD94C3}" dt="2022-11-10T19:46:54.168" v="76" actId="478"/>
          <ac:picMkLst>
            <pc:docMk/>
            <pc:sldMk cId="808981796" sldId="332"/>
            <ac:picMk id="7" creationId="{5ABDDAE5-14AB-8343-CC57-1D24A201E395}"/>
          </ac:picMkLst>
        </pc:picChg>
      </pc:sldChg>
      <pc:sldChg chg="delSp modSp mod">
        <pc:chgData name="김윤석" userId="e4380587-cf43-477b-a754-1f250544103a" providerId="ADAL" clId="{E40181CB-985D-449B-9237-0D63E3CD94C3}" dt="2022-11-11T03:39:40.291" v="6207" actId="478"/>
        <pc:sldMkLst>
          <pc:docMk/>
          <pc:sldMk cId="2987359717" sldId="333"/>
        </pc:sldMkLst>
        <pc:spChg chg="mod">
          <ac:chgData name="김윤석" userId="e4380587-cf43-477b-a754-1f250544103a" providerId="ADAL" clId="{E40181CB-985D-449B-9237-0D63E3CD94C3}" dt="2022-11-10T20:05:06.563" v="810" actId="20577"/>
          <ac:spMkLst>
            <pc:docMk/>
            <pc:sldMk cId="2987359717" sldId="333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20:09:28.833" v="924" actId="20577"/>
          <ac:spMkLst>
            <pc:docMk/>
            <pc:sldMk cId="2987359717" sldId="333"/>
            <ac:spMk id="4" creationId="{EE83FD6C-3A10-4988-A548-2D7F0B49C896}"/>
          </ac:spMkLst>
        </pc:spChg>
        <pc:spChg chg="del mod">
          <ac:chgData name="김윤석" userId="e4380587-cf43-477b-a754-1f250544103a" providerId="ADAL" clId="{E40181CB-985D-449B-9237-0D63E3CD94C3}" dt="2022-11-11T03:39:40.291" v="6207" actId="478"/>
          <ac:spMkLst>
            <pc:docMk/>
            <pc:sldMk cId="2987359717" sldId="333"/>
            <ac:spMk id="8" creationId="{B5382131-ECA2-3C49-ED12-311BC0BCF449}"/>
          </ac:spMkLst>
        </pc:spChg>
        <pc:picChg chg="del mod">
          <ac:chgData name="김윤석" userId="e4380587-cf43-477b-a754-1f250544103a" providerId="ADAL" clId="{E40181CB-985D-449B-9237-0D63E3CD94C3}" dt="2022-11-11T03:39:39.651" v="6206" actId="478"/>
          <ac:picMkLst>
            <pc:docMk/>
            <pc:sldMk cId="2987359717" sldId="333"/>
            <ac:picMk id="7" creationId="{0418E36F-BD3B-3431-A14B-DB25A6F489C8}"/>
          </ac:picMkLst>
        </pc:picChg>
      </pc:sldChg>
      <pc:sldChg chg="addSp delSp modSp mod">
        <pc:chgData name="김윤석" userId="e4380587-cf43-477b-a754-1f250544103a" providerId="ADAL" clId="{E40181CB-985D-449B-9237-0D63E3CD94C3}" dt="2022-11-10T21:11:51.640" v="2244"/>
        <pc:sldMkLst>
          <pc:docMk/>
          <pc:sldMk cId="2359637547" sldId="334"/>
        </pc:sldMkLst>
        <pc:spChg chg="mod">
          <ac:chgData name="김윤석" userId="e4380587-cf43-477b-a754-1f250544103a" providerId="ADAL" clId="{E40181CB-985D-449B-9237-0D63E3CD94C3}" dt="2022-11-10T21:06:58.998" v="2197" actId="20577"/>
          <ac:spMkLst>
            <pc:docMk/>
            <pc:sldMk cId="2359637547" sldId="334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21:11:51.640" v="2244"/>
          <ac:spMkLst>
            <pc:docMk/>
            <pc:sldMk cId="2359637547" sldId="334"/>
            <ac:spMk id="4" creationId="{EE83FD6C-3A10-4988-A548-2D7F0B49C896}"/>
          </ac:spMkLst>
        </pc:spChg>
        <pc:picChg chg="del">
          <ac:chgData name="김윤석" userId="e4380587-cf43-477b-a754-1f250544103a" providerId="ADAL" clId="{E40181CB-985D-449B-9237-0D63E3CD94C3}" dt="2022-11-10T21:09:19.031" v="2232" actId="478"/>
          <ac:picMkLst>
            <pc:docMk/>
            <pc:sldMk cId="2359637547" sldId="334"/>
            <ac:picMk id="7" creationId="{2E9987DA-FC1F-28DA-60D4-C5EB4BACEE4B}"/>
          </ac:picMkLst>
        </pc:picChg>
        <pc:picChg chg="add mod">
          <ac:chgData name="김윤석" userId="e4380587-cf43-477b-a754-1f250544103a" providerId="ADAL" clId="{E40181CB-985D-449B-9237-0D63E3CD94C3}" dt="2022-11-10T21:10:04.246" v="2236" actId="1076"/>
          <ac:picMkLst>
            <pc:docMk/>
            <pc:sldMk cId="2359637547" sldId="334"/>
            <ac:picMk id="8" creationId="{1413575F-4308-994D-6257-92A71EB9C6D4}"/>
          </ac:picMkLst>
        </pc:picChg>
      </pc:sldChg>
      <pc:sldChg chg="delSp modSp mod">
        <pc:chgData name="김윤석" userId="e4380587-cf43-477b-a754-1f250544103a" providerId="ADAL" clId="{E40181CB-985D-449B-9237-0D63E3CD94C3}" dt="2022-11-11T01:25:20.854" v="4252" actId="14100"/>
        <pc:sldMkLst>
          <pc:docMk/>
          <pc:sldMk cId="2941350952" sldId="336"/>
        </pc:sldMkLst>
        <pc:spChg chg="mod">
          <ac:chgData name="김윤석" userId="e4380587-cf43-477b-a754-1f250544103a" providerId="ADAL" clId="{E40181CB-985D-449B-9237-0D63E3CD94C3}" dt="2022-11-10T23:18:21.959" v="2811" actId="20577"/>
          <ac:spMkLst>
            <pc:docMk/>
            <pc:sldMk cId="2941350952" sldId="336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1:25:20.854" v="4252" actId="14100"/>
          <ac:spMkLst>
            <pc:docMk/>
            <pc:sldMk cId="2941350952" sldId="336"/>
            <ac:spMk id="4" creationId="{EE83FD6C-3A10-4988-A548-2D7F0B49C896}"/>
          </ac:spMkLst>
        </pc:spChg>
        <pc:spChg chg="del">
          <ac:chgData name="김윤석" userId="e4380587-cf43-477b-a754-1f250544103a" providerId="ADAL" clId="{E40181CB-985D-449B-9237-0D63E3CD94C3}" dt="2022-11-11T01:25:16.848" v="4249" actId="478"/>
          <ac:spMkLst>
            <pc:docMk/>
            <pc:sldMk cId="2941350952" sldId="336"/>
            <ac:spMk id="12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1T01:25:14.324" v="4248" actId="478"/>
          <ac:picMkLst>
            <pc:docMk/>
            <pc:sldMk cId="2941350952" sldId="336"/>
            <ac:picMk id="8" creationId="{C26F68F8-D223-D448-C671-952CD83DC362}"/>
          </ac:picMkLst>
        </pc:picChg>
      </pc:sldChg>
      <pc:sldChg chg="addSp delSp modSp mod">
        <pc:chgData name="김윤석" userId="e4380587-cf43-477b-a754-1f250544103a" providerId="ADAL" clId="{E40181CB-985D-449B-9237-0D63E3CD94C3}" dt="2022-11-11T03:24:34.617" v="6036" actId="1076"/>
        <pc:sldMkLst>
          <pc:docMk/>
          <pc:sldMk cId="3681247422" sldId="337"/>
        </pc:sldMkLst>
        <pc:spChg chg="mod">
          <ac:chgData name="김윤석" userId="e4380587-cf43-477b-a754-1f250544103a" providerId="ADAL" clId="{E40181CB-985D-449B-9237-0D63E3CD94C3}" dt="2022-11-11T03:22:29.012" v="5940"/>
          <ac:spMkLst>
            <pc:docMk/>
            <pc:sldMk cId="3681247422" sldId="337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3:24:15.282" v="6030" actId="20577"/>
          <ac:spMkLst>
            <pc:docMk/>
            <pc:sldMk cId="3681247422" sldId="337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3:24:18.954" v="6031" actId="14100"/>
          <ac:spMkLst>
            <pc:docMk/>
            <pc:sldMk cId="3681247422" sldId="337"/>
            <ac:spMk id="5" creationId="{D67CF22D-BCA4-7742-B91A-86F67582D9A7}"/>
          </ac:spMkLst>
        </pc:spChg>
        <pc:picChg chg="add mod">
          <ac:chgData name="김윤석" userId="e4380587-cf43-477b-a754-1f250544103a" providerId="ADAL" clId="{E40181CB-985D-449B-9237-0D63E3CD94C3}" dt="2022-11-11T03:24:34.617" v="6036" actId="1076"/>
          <ac:picMkLst>
            <pc:docMk/>
            <pc:sldMk cId="3681247422" sldId="337"/>
            <ac:picMk id="8" creationId="{BC346C5E-6534-B44D-792B-8DAA5820261C}"/>
          </ac:picMkLst>
        </pc:picChg>
        <pc:picChg chg="del">
          <ac:chgData name="김윤석" userId="e4380587-cf43-477b-a754-1f250544103a" providerId="ADAL" clId="{E40181CB-985D-449B-9237-0D63E3CD94C3}" dt="2022-11-11T03:24:20.160" v="6032" actId="478"/>
          <ac:picMkLst>
            <pc:docMk/>
            <pc:sldMk cId="3681247422" sldId="337"/>
            <ac:picMk id="1028" creationId="{1DCEF1CA-3E9C-FBE3-CD37-A8C4F0EAA392}"/>
          </ac:picMkLst>
        </pc:picChg>
      </pc:sldChg>
      <pc:sldChg chg="addSp modSp add mod">
        <pc:chgData name="김윤석" userId="e4380587-cf43-477b-a754-1f250544103a" providerId="ADAL" clId="{E40181CB-985D-449B-9237-0D63E3CD94C3}" dt="2022-11-10T20:04:37.135" v="782" actId="1076"/>
        <pc:sldMkLst>
          <pc:docMk/>
          <pc:sldMk cId="3181848325" sldId="338"/>
        </pc:sldMkLst>
        <pc:spChg chg="mod">
          <ac:chgData name="김윤석" userId="e4380587-cf43-477b-a754-1f250544103a" providerId="ADAL" clId="{E40181CB-985D-449B-9237-0D63E3CD94C3}" dt="2022-11-10T20:01:46.008" v="713" actId="20577"/>
          <ac:spMkLst>
            <pc:docMk/>
            <pc:sldMk cId="3181848325" sldId="338"/>
            <ac:spMk id="2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0T20:04:34.691" v="781" actId="1076"/>
          <ac:spMkLst>
            <pc:docMk/>
            <pc:sldMk cId="3181848325" sldId="338"/>
            <ac:spMk id="3" creationId="{00000000-0000-0000-0000-000000000000}"/>
          </ac:spMkLst>
        </pc:spChg>
        <pc:spChg chg="add mod">
          <ac:chgData name="김윤석" userId="e4380587-cf43-477b-a754-1f250544103a" providerId="ADAL" clId="{E40181CB-985D-449B-9237-0D63E3CD94C3}" dt="2022-11-10T20:04:37.135" v="782" actId="1076"/>
          <ac:spMkLst>
            <pc:docMk/>
            <pc:sldMk cId="3181848325" sldId="338"/>
            <ac:spMk id="6" creationId="{70B39991-68AC-D27B-7DAB-717A03F275BD}"/>
          </ac:spMkLst>
        </pc:spChg>
      </pc:sldChg>
      <pc:sldChg chg="modSp add mod">
        <pc:chgData name="김윤석" userId="e4380587-cf43-477b-a754-1f250544103a" providerId="ADAL" clId="{E40181CB-985D-449B-9237-0D63E3CD94C3}" dt="2022-11-10T20:12:11.383" v="1047" actId="20577"/>
        <pc:sldMkLst>
          <pc:docMk/>
          <pc:sldMk cId="4019644075" sldId="339"/>
        </pc:sldMkLst>
        <pc:spChg chg="mod">
          <ac:chgData name="김윤석" userId="e4380587-cf43-477b-a754-1f250544103a" providerId="ADAL" clId="{E40181CB-985D-449B-9237-0D63E3CD94C3}" dt="2022-11-10T20:10:02.915" v="950" actId="20577"/>
          <ac:spMkLst>
            <pc:docMk/>
            <pc:sldMk cId="4019644075" sldId="339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20:12:11.383" v="1047" actId="20577"/>
          <ac:spMkLst>
            <pc:docMk/>
            <pc:sldMk cId="4019644075" sldId="339"/>
            <ac:spMk id="4" creationId="{EE83FD6C-3A10-4988-A548-2D7F0B49C896}"/>
          </ac:spMkLst>
        </pc:spChg>
      </pc:sldChg>
      <pc:sldChg chg="delSp modSp add mod">
        <pc:chgData name="김윤석" userId="e4380587-cf43-477b-a754-1f250544103a" providerId="ADAL" clId="{E40181CB-985D-449B-9237-0D63E3CD94C3}" dt="2022-11-10T20:29:42.275" v="1477" actId="20577"/>
        <pc:sldMkLst>
          <pc:docMk/>
          <pc:sldMk cId="1078453246" sldId="340"/>
        </pc:sldMkLst>
        <pc:spChg chg="mod">
          <ac:chgData name="김윤석" userId="e4380587-cf43-477b-a754-1f250544103a" providerId="ADAL" clId="{E40181CB-985D-449B-9237-0D63E3CD94C3}" dt="2022-11-10T20:14:13.074" v="1088" actId="20577"/>
          <ac:spMkLst>
            <pc:docMk/>
            <pc:sldMk cId="1078453246" sldId="340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20:27:06.930" v="1369" actId="20577"/>
          <ac:spMkLst>
            <pc:docMk/>
            <pc:sldMk cId="1078453246" sldId="340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0T20:29:42.275" v="1477" actId="20577"/>
          <ac:spMkLst>
            <pc:docMk/>
            <pc:sldMk cId="1078453246" sldId="340"/>
            <ac:spMk id="8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0T20:19:52.529" v="1103" actId="478"/>
          <ac:picMkLst>
            <pc:docMk/>
            <pc:sldMk cId="1078453246" sldId="340"/>
            <ac:picMk id="7" creationId="{0418E36F-BD3B-3431-A14B-DB25A6F489C8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0T20:52:07.316" v="1993" actId="14100"/>
        <pc:sldMkLst>
          <pc:docMk/>
          <pc:sldMk cId="2570517006" sldId="341"/>
        </pc:sldMkLst>
        <pc:spChg chg="mod">
          <ac:chgData name="김윤석" userId="e4380587-cf43-477b-a754-1f250544103a" providerId="ADAL" clId="{E40181CB-985D-449B-9237-0D63E3CD94C3}" dt="2022-11-10T20:48:19.409" v="1855" actId="20577"/>
          <ac:spMkLst>
            <pc:docMk/>
            <pc:sldMk cId="2570517006" sldId="341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20:50:01.593" v="1966" actId="20577"/>
          <ac:spMkLst>
            <pc:docMk/>
            <pc:sldMk cId="2570517006" sldId="341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0T20:52:07.316" v="1993" actId="14100"/>
          <ac:spMkLst>
            <pc:docMk/>
            <pc:sldMk cId="2570517006" sldId="341"/>
            <ac:spMk id="8" creationId="{B5382131-ECA2-3C49-ED12-311BC0BCF449}"/>
          </ac:spMkLst>
        </pc:spChg>
        <pc:picChg chg="add mod">
          <ac:chgData name="김윤석" userId="e4380587-cf43-477b-a754-1f250544103a" providerId="ADAL" clId="{E40181CB-985D-449B-9237-0D63E3CD94C3}" dt="2022-11-10T20:51:43.531" v="1981" actId="1076"/>
          <ac:picMkLst>
            <pc:docMk/>
            <pc:sldMk cId="2570517006" sldId="341"/>
            <ac:picMk id="7" creationId="{80DE8071-0CA7-22D7-5C69-8D0FEC12CD38}"/>
          </ac:picMkLst>
        </pc:picChg>
        <pc:picChg chg="del">
          <ac:chgData name="김윤석" userId="e4380587-cf43-477b-a754-1f250544103a" providerId="ADAL" clId="{E40181CB-985D-449B-9237-0D63E3CD94C3}" dt="2022-11-10T20:49:55.476" v="1964" actId="478"/>
          <ac:picMkLst>
            <pc:docMk/>
            <pc:sldMk cId="2570517006" sldId="341"/>
            <ac:picMk id="10" creationId="{3D2C1719-96D5-B132-2FE2-91828D624479}"/>
          </ac:picMkLst>
        </pc:picChg>
        <pc:picChg chg="del">
          <ac:chgData name="김윤석" userId="e4380587-cf43-477b-a754-1f250544103a" providerId="ADAL" clId="{E40181CB-985D-449B-9237-0D63E3CD94C3}" dt="2022-11-10T20:49:55.098" v="1963" actId="478"/>
          <ac:picMkLst>
            <pc:docMk/>
            <pc:sldMk cId="2570517006" sldId="341"/>
            <ac:picMk id="12" creationId="{5A66AF7B-80D7-1B7C-73A6-160681EB8018}"/>
          </ac:picMkLst>
        </pc:picChg>
        <pc:picChg chg="del">
          <ac:chgData name="김윤석" userId="e4380587-cf43-477b-a754-1f250544103a" providerId="ADAL" clId="{E40181CB-985D-449B-9237-0D63E3CD94C3}" dt="2022-11-10T20:49:52.224" v="1961" actId="478"/>
          <ac:picMkLst>
            <pc:docMk/>
            <pc:sldMk cId="2570517006" sldId="341"/>
            <ac:picMk id="14" creationId="{81E117D9-8A2D-E2D5-724A-F81176ED3225}"/>
          </ac:picMkLst>
        </pc:picChg>
      </pc:sldChg>
      <pc:sldChg chg="modSp add mod">
        <pc:chgData name="김윤석" userId="e4380587-cf43-477b-a754-1f250544103a" providerId="ADAL" clId="{E40181CB-985D-449B-9237-0D63E3CD94C3}" dt="2022-11-10T20:58:02.148" v="2105" actId="255"/>
        <pc:sldMkLst>
          <pc:docMk/>
          <pc:sldMk cId="184435591" sldId="342"/>
        </pc:sldMkLst>
        <pc:spChg chg="mod">
          <ac:chgData name="김윤석" userId="e4380587-cf43-477b-a754-1f250544103a" providerId="ADAL" clId="{E40181CB-985D-449B-9237-0D63E3CD94C3}" dt="2022-11-10T20:53:15.596" v="2063" actId="20577"/>
          <ac:spMkLst>
            <pc:docMk/>
            <pc:sldMk cId="184435591" sldId="342"/>
            <ac:spMk id="2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0T20:54:53.560" v="2103" actId="255"/>
          <ac:spMkLst>
            <pc:docMk/>
            <pc:sldMk cId="184435591" sldId="342"/>
            <ac:spMk id="3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0T20:58:02.148" v="2105" actId="255"/>
          <ac:spMkLst>
            <pc:docMk/>
            <pc:sldMk cId="184435591" sldId="342"/>
            <ac:spMk id="6" creationId="{70B39991-68AC-D27B-7DAB-717A03F275BD}"/>
          </ac:spMkLst>
        </pc:spChg>
      </pc:sldChg>
      <pc:sldChg chg="addSp delSp modSp add mod">
        <pc:chgData name="김윤석" userId="e4380587-cf43-477b-a754-1f250544103a" providerId="ADAL" clId="{E40181CB-985D-449B-9237-0D63E3CD94C3}" dt="2022-11-10T23:11:31.114" v="2520" actId="1076"/>
        <pc:sldMkLst>
          <pc:docMk/>
          <pc:sldMk cId="3888654961" sldId="343"/>
        </pc:sldMkLst>
        <pc:spChg chg="mod">
          <ac:chgData name="김윤석" userId="e4380587-cf43-477b-a754-1f250544103a" providerId="ADAL" clId="{E40181CB-985D-449B-9237-0D63E3CD94C3}" dt="2022-11-10T21:14:52.330" v="2364" actId="20577"/>
          <ac:spMkLst>
            <pc:docMk/>
            <pc:sldMk cId="3888654961" sldId="343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0T21:16:09.508" v="2446" actId="20577"/>
          <ac:spMkLst>
            <pc:docMk/>
            <pc:sldMk cId="3888654961" sldId="343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0T23:11:04.363" v="2518" actId="20577"/>
          <ac:spMkLst>
            <pc:docMk/>
            <pc:sldMk cId="3888654961" sldId="343"/>
            <ac:spMk id="12" creationId="{B5382131-ECA2-3C49-ED12-311BC0BCF449}"/>
          </ac:spMkLst>
        </pc:spChg>
        <pc:picChg chg="add mod">
          <ac:chgData name="김윤석" userId="e4380587-cf43-477b-a754-1f250544103a" providerId="ADAL" clId="{E40181CB-985D-449B-9237-0D63E3CD94C3}" dt="2022-11-10T21:16:58.334" v="2471" actId="1076"/>
          <ac:picMkLst>
            <pc:docMk/>
            <pc:sldMk cId="3888654961" sldId="343"/>
            <ac:picMk id="7" creationId="{C3A63C99-F5D2-84F4-B524-B1B058E42308}"/>
          </ac:picMkLst>
        </pc:picChg>
        <pc:picChg chg="del">
          <ac:chgData name="김윤석" userId="e4380587-cf43-477b-a754-1f250544103a" providerId="ADAL" clId="{E40181CB-985D-449B-9237-0D63E3CD94C3}" dt="2022-11-10T21:16:16.563" v="2448" actId="478"/>
          <ac:picMkLst>
            <pc:docMk/>
            <pc:sldMk cId="3888654961" sldId="343"/>
            <ac:picMk id="8" creationId="{1413575F-4308-994D-6257-92A71EB9C6D4}"/>
          </ac:picMkLst>
        </pc:picChg>
        <pc:picChg chg="add mod">
          <ac:chgData name="김윤석" userId="e4380587-cf43-477b-a754-1f250544103a" providerId="ADAL" clId="{E40181CB-985D-449B-9237-0D63E3CD94C3}" dt="2022-11-10T21:18:09.337" v="2501" actId="1076"/>
          <ac:picMkLst>
            <pc:docMk/>
            <pc:sldMk cId="3888654961" sldId="343"/>
            <ac:picMk id="10" creationId="{383AF646-E62C-9DE2-938A-B9EDDAEAC3F7}"/>
          </ac:picMkLst>
        </pc:picChg>
        <pc:picChg chg="add mod">
          <ac:chgData name="김윤석" userId="e4380587-cf43-477b-a754-1f250544103a" providerId="ADAL" clId="{E40181CB-985D-449B-9237-0D63E3CD94C3}" dt="2022-11-10T23:11:31.114" v="2520" actId="1076"/>
          <ac:picMkLst>
            <pc:docMk/>
            <pc:sldMk cId="3888654961" sldId="343"/>
            <ac:picMk id="13" creationId="{A67C73E7-EF00-E75D-01FA-75B79725FF0C}"/>
          </ac:picMkLst>
        </pc:picChg>
      </pc:sldChg>
      <pc:sldChg chg="modSp add mod">
        <pc:chgData name="김윤석" userId="e4380587-cf43-477b-a754-1f250544103a" providerId="ADAL" clId="{E40181CB-985D-449B-9237-0D63E3CD94C3}" dt="2022-11-11T01:21:10.025" v="4219" actId="255"/>
        <pc:sldMkLst>
          <pc:docMk/>
          <pc:sldMk cId="1314782962" sldId="344"/>
        </pc:sldMkLst>
        <pc:spChg chg="mod">
          <ac:chgData name="김윤석" userId="e4380587-cf43-477b-a754-1f250544103a" providerId="ADAL" clId="{E40181CB-985D-449B-9237-0D63E3CD94C3}" dt="2022-11-10T23:13:17.199" v="2718" actId="20577"/>
          <ac:spMkLst>
            <pc:docMk/>
            <pc:sldMk cId="1314782962" sldId="344"/>
            <ac:spMk id="2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0T23:14:36.007" v="2742" actId="20577"/>
          <ac:spMkLst>
            <pc:docMk/>
            <pc:sldMk cId="1314782962" sldId="344"/>
            <ac:spMk id="3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1T01:21:10.025" v="4219" actId="255"/>
          <ac:spMkLst>
            <pc:docMk/>
            <pc:sldMk cId="1314782962" sldId="344"/>
            <ac:spMk id="6" creationId="{70B39991-68AC-D27B-7DAB-717A03F275BD}"/>
          </ac:spMkLst>
        </pc:spChg>
      </pc:sldChg>
      <pc:sldChg chg="delSp modSp add mod">
        <pc:chgData name="김윤석" userId="e4380587-cf43-477b-a754-1f250544103a" providerId="ADAL" clId="{E40181CB-985D-449B-9237-0D63E3CD94C3}" dt="2022-11-11T03:40:08.267" v="6209" actId="478"/>
        <pc:sldMkLst>
          <pc:docMk/>
          <pc:sldMk cId="3564008609" sldId="345"/>
        </pc:sldMkLst>
        <pc:spChg chg="mod">
          <ac:chgData name="김윤석" userId="e4380587-cf43-477b-a754-1f250544103a" providerId="ADAL" clId="{E40181CB-985D-449B-9237-0D63E3CD94C3}" dt="2022-11-11T00:35:04.260" v="2903"/>
          <ac:spMkLst>
            <pc:docMk/>
            <pc:sldMk cId="3564008609" sldId="345"/>
            <ac:spMk id="4" creationId="{EE83FD6C-3A10-4988-A548-2D7F0B49C896}"/>
          </ac:spMkLst>
        </pc:spChg>
        <pc:spChg chg="del">
          <ac:chgData name="김윤석" userId="e4380587-cf43-477b-a754-1f250544103a" providerId="ADAL" clId="{E40181CB-985D-449B-9237-0D63E3CD94C3}" dt="2022-11-11T03:40:08.267" v="6209" actId="478"/>
          <ac:spMkLst>
            <pc:docMk/>
            <pc:sldMk cId="3564008609" sldId="345"/>
            <ac:spMk id="12" creationId="{B5382131-ECA2-3C49-ED12-311BC0BCF449}"/>
          </ac:spMkLst>
        </pc:spChg>
      </pc:sldChg>
      <pc:sldChg chg="addSp delSp modSp add mod">
        <pc:chgData name="김윤석" userId="e4380587-cf43-477b-a754-1f250544103a" providerId="ADAL" clId="{E40181CB-985D-449B-9237-0D63E3CD94C3}" dt="2022-11-11T00:44:24.687" v="2995" actId="1076"/>
        <pc:sldMkLst>
          <pc:docMk/>
          <pc:sldMk cId="1176324368" sldId="346"/>
        </pc:sldMkLst>
        <pc:spChg chg="mod">
          <ac:chgData name="김윤석" userId="e4380587-cf43-477b-a754-1f250544103a" providerId="ADAL" clId="{E40181CB-985D-449B-9237-0D63E3CD94C3}" dt="2022-11-11T00:33:55.277" v="2901" actId="20577"/>
          <ac:spMkLst>
            <pc:docMk/>
            <pc:sldMk cId="1176324368" sldId="346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0:43:57.679" v="2992" actId="20577"/>
          <ac:spMkLst>
            <pc:docMk/>
            <pc:sldMk cId="1176324368" sldId="346"/>
            <ac:spMk id="4" creationId="{EE83FD6C-3A10-4988-A548-2D7F0B49C896}"/>
          </ac:spMkLst>
        </pc:spChg>
        <pc:picChg chg="add del mod">
          <ac:chgData name="김윤석" userId="e4380587-cf43-477b-a754-1f250544103a" providerId="ADAL" clId="{E40181CB-985D-449B-9237-0D63E3CD94C3}" dt="2022-11-11T00:44:02.851" v="2993" actId="478"/>
          <ac:picMkLst>
            <pc:docMk/>
            <pc:sldMk cId="1176324368" sldId="346"/>
            <ac:picMk id="7" creationId="{A8A6C2B1-B7E9-FB77-24A7-316EA44B911D}"/>
          </ac:picMkLst>
        </pc:picChg>
        <pc:picChg chg="add mod">
          <ac:chgData name="김윤석" userId="e4380587-cf43-477b-a754-1f250544103a" providerId="ADAL" clId="{E40181CB-985D-449B-9237-0D63E3CD94C3}" dt="2022-11-11T00:44:24.687" v="2995" actId="1076"/>
          <ac:picMkLst>
            <pc:docMk/>
            <pc:sldMk cId="1176324368" sldId="346"/>
            <ac:picMk id="9" creationId="{2E3B1D83-C1F3-41B5-84AC-5465B41703F5}"/>
          </ac:picMkLst>
        </pc:picChg>
      </pc:sldChg>
      <pc:sldChg chg="addSp delSp modSp add mod ord">
        <pc:chgData name="김윤석" userId="e4380587-cf43-477b-a754-1f250544103a" providerId="ADAL" clId="{E40181CB-985D-449B-9237-0D63E3CD94C3}" dt="2022-11-11T01:17:26.108" v="3976"/>
        <pc:sldMkLst>
          <pc:docMk/>
          <pc:sldMk cId="1453817194" sldId="347"/>
        </pc:sldMkLst>
        <pc:spChg chg="mod">
          <ac:chgData name="김윤석" userId="e4380587-cf43-477b-a754-1f250544103a" providerId="ADAL" clId="{E40181CB-985D-449B-9237-0D63E3CD94C3}" dt="2022-11-11T00:45:37.203" v="3022" actId="20577"/>
          <ac:spMkLst>
            <pc:docMk/>
            <pc:sldMk cId="1453817194" sldId="347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0:48:58.162" v="3101"/>
          <ac:spMkLst>
            <pc:docMk/>
            <pc:sldMk cId="1453817194" sldId="347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0:52:43.522" v="3192" actId="20577"/>
          <ac:spMkLst>
            <pc:docMk/>
            <pc:sldMk cId="1453817194" sldId="347"/>
            <ac:spMk id="12" creationId="{B5382131-ECA2-3C49-ED12-311BC0BCF449}"/>
          </ac:spMkLst>
        </pc:spChg>
        <pc:spChg chg="add del">
          <ac:chgData name="김윤석" userId="e4380587-cf43-477b-a754-1f250544103a" providerId="ADAL" clId="{E40181CB-985D-449B-9237-0D63E3CD94C3}" dt="2022-11-11T00:52:50.631" v="3194" actId="22"/>
          <ac:spMkLst>
            <pc:docMk/>
            <pc:sldMk cId="1453817194" sldId="347"/>
            <ac:spMk id="15" creationId="{E4D8D484-D7D1-5AF8-5560-58C939D0D1F3}"/>
          </ac:spMkLst>
        </pc:spChg>
        <pc:picChg chg="del">
          <ac:chgData name="김윤석" userId="e4380587-cf43-477b-a754-1f250544103a" providerId="ADAL" clId="{E40181CB-985D-449B-9237-0D63E3CD94C3}" dt="2022-11-11T00:49:00.017" v="3102" actId="478"/>
          <ac:picMkLst>
            <pc:docMk/>
            <pc:sldMk cId="1453817194" sldId="347"/>
            <ac:picMk id="7" creationId="{A8A6C2B1-B7E9-FB77-24A7-316EA44B911D}"/>
          </ac:picMkLst>
        </pc:picChg>
        <pc:picChg chg="add del mod">
          <ac:chgData name="김윤석" userId="e4380587-cf43-477b-a754-1f250544103a" providerId="ADAL" clId="{E40181CB-985D-449B-9237-0D63E3CD94C3}" dt="2022-11-11T00:49:24.449" v="3106" actId="478"/>
          <ac:picMkLst>
            <pc:docMk/>
            <pc:sldMk cId="1453817194" sldId="347"/>
            <ac:picMk id="8" creationId="{5CCDD193-9D86-42F7-6834-EA7598F791F2}"/>
          </ac:picMkLst>
        </pc:picChg>
        <pc:picChg chg="add mod">
          <ac:chgData name="김윤석" userId="e4380587-cf43-477b-a754-1f250544103a" providerId="ADAL" clId="{E40181CB-985D-449B-9237-0D63E3CD94C3}" dt="2022-11-11T00:50:31.257" v="3117" actId="1076"/>
          <ac:picMkLst>
            <pc:docMk/>
            <pc:sldMk cId="1453817194" sldId="347"/>
            <ac:picMk id="10" creationId="{D8596550-BBE7-84E3-B8E7-FF43A0F328B1}"/>
          </ac:picMkLst>
        </pc:picChg>
        <pc:picChg chg="add mod">
          <ac:chgData name="김윤석" userId="e4380587-cf43-477b-a754-1f250544103a" providerId="ADAL" clId="{E40181CB-985D-449B-9237-0D63E3CD94C3}" dt="2022-11-11T00:50:34.131" v="3118" actId="1076"/>
          <ac:picMkLst>
            <pc:docMk/>
            <pc:sldMk cId="1453817194" sldId="347"/>
            <ac:picMk id="13" creationId="{5CA1BB96-E1D2-C4BF-23FA-5B777CE56252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1:11:04.713" v="3742" actId="1076"/>
        <pc:sldMkLst>
          <pc:docMk/>
          <pc:sldMk cId="933205127" sldId="348"/>
        </pc:sldMkLst>
        <pc:spChg chg="mod">
          <ac:chgData name="김윤석" userId="e4380587-cf43-477b-a754-1f250544103a" providerId="ADAL" clId="{E40181CB-985D-449B-9237-0D63E3CD94C3}" dt="2022-11-11T00:59:56.728" v="3495" actId="20577"/>
          <ac:spMkLst>
            <pc:docMk/>
            <pc:sldMk cId="933205127" sldId="348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1:00:31.397" v="3525" actId="20577"/>
          <ac:spMkLst>
            <pc:docMk/>
            <pc:sldMk cId="933205127" sldId="348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1:00:55.967" v="3526" actId="20577"/>
          <ac:spMkLst>
            <pc:docMk/>
            <pc:sldMk cId="933205127" sldId="348"/>
            <ac:spMk id="12" creationId="{B5382131-ECA2-3C49-ED12-311BC0BCF449}"/>
          </ac:spMkLst>
        </pc:spChg>
        <pc:picChg chg="add del mod">
          <ac:chgData name="김윤석" userId="e4380587-cf43-477b-a754-1f250544103a" providerId="ADAL" clId="{E40181CB-985D-449B-9237-0D63E3CD94C3}" dt="2022-11-11T01:10:53.765" v="3736" actId="478"/>
          <ac:picMkLst>
            <pc:docMk/>
            <pc:sldMk cId="933205127" sldId="348"/>
            <ac:picMk id="7" creationId="{E1882324-4EBE-0B0E-9CBC-CE41B6991F62}"/>
          </ac:picMkLst>
        </pc:picChg>
        <pc:picChg chg="add mod">
          <ac:chgData name="김윤석" userId="e4380587-cf43-477b-a754-1f250544103a" providerId="ADAL" clId="{E40181CB-985D-449B-9237-0D63E3CD94C3}" dt="2022-11-11T01:11:04.713" v="3742" actId="1076"/>
          <ac:picMkLst>
            <pc:docMk/>
            <pc:sldMk cId="933205127" sldId="348"/>
            <ac:picMk id="9" creationId="{815BCAFD-2173-E47F-E3F9-FC6F500C7449}"/>
          </ac:picMkLst>
        </pc:picChg>
        <pc:picChg chg="del">
          <ac:chgData name="김윤석" userId="e4380587-cf43-477b-a754-1f250544103a" providerId="ADAL" clId="{E40181CB-985D-449B-9237-0D63E3CD94C3}" dt="2022-11-11T01:00:57.615" v="3527" actId="478"/>
          <ac:picMkLst>
            <pc:docMk/>
            <pc:sldMk cId="933205127" sldId="348"/>
            <ac:picMk id="10" creationId="{D8596550-BBE7-84E3-B8E7-FF43A0F328B1}"/>
          </ac:picMkLst>
        </pc:picChg>
        <pc:picChg chg="del">
          <ac:chgData name="김윤석" userId="e4380587-cf43-477b-a754-1f250544103a" providerId="ADAL" clId="{E40181CB-985D-449B-9237-0D63E3CD94C3}" dt="2022-11-11T01:00:58.265" v="3528" actId="478"/>
          <ac:picMkLst>
            <pc:docMk/>
            <pc:sldMk cId="933205127" sldId="348"/>
            <ac:picMk id="13" creationId="{5CA1BB96-E1D2-C4BF-23FA-5B777CE56252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1:13:19.779" v="3749" actId="1076"/>
        <pc:sldMkLst>
          <pc:docMk/>
          <pc:sldMk cId="3299996119" sldId="349"/>
        </pc:sldMkLst>
        <pc:spChg chg="mod">
          <ac:chgData name="김윤석" userId="e4380587-cf43-477b-a754-1f250544103a" providerId="ADAL" clId="{E40181CB-985D-449B-9237-0D63E3CD94C3}" dt="2022-11-11T01:01:20.971" v="3563" actId="20577"/>
          <ac:spMkLst>
            <pc:docMk/>
            <pc:sldMk cId="3299996119" sldId="349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1:08:40.797" v="3732"/>
          <ac:spMkLst>
            <pc:docMk/>
            <pc:sldMk cId="3299996119" sldId="349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1:13:02.935" v="3746" actId="14100"/>
          <ac:spMkLst>
            <pc:docMk/>
            <pc:sldMk cId="3299996119" sldId="349"/>
            <ac:spMk id="12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1T01:08:44.456" v="3733" actId="478"/>
          <ac:picMkLst>
            <pc:docMk/>
            <pc:sldMk cId="3299996119" sldId="349"/>
            <ac:picMk id="7" creationId="{E1882324-4EBE-0B0E-9CBC-CE41B6991F62}"/>
          </ac:picMkLst>
        </pc:picChg>
        <pc:picChg chg="add del mod">
          <ac:chgData name="김윤석" userId="e4380587-cf43-477b-a754-1f250544103a" providerId="ADAL" clId="{E40181CB-985D-449B-9237-0D63E3CD94C3}" dt="2022-11-11T01:11:10.487" v="3743" actId="478"/>
          <ac:picMkLst>
            <pc:docMk/>
            <pc:sldMk cId="3299996119" sldId="349"/>
            <ac:picMk id="8" creationId="{D94A2EB8-87A4-BD0F-D1BA-800FA9A73325}"/>
          </ac:picMkLst>
        </pc:picChg>
        <pc:picChg chg="add mod modCrop">
          <ac:chgData name="김윤석" userId="e4380587-cf43-477b-a754-1f250544103a" providerId="ADAL" clId="{E40181CB-985D-449B-9237-0D63E3CD94C3}" dt="2022-11-11T01:13:19.779" v="3749" actId="1076"/>
          <ac:picMkLst>
            <pc:docMk/>
            <pc:sldMk cId="3299996119" sldId="349"/>
            <ac:picMk id="10" creationId="{127190AC-911A-2270-A8B9-8ACB639C3018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1:18:01.252" v="3982" actId="22"/>
        <pc:sldMkLst>
          <pc:docMk/>
          <pc:sldMk cId="2724813915" sldId="350"/>
        </pc:sldMkLst>
        <pc:spChg chg="mod">
          <ac:chgData name="김윤석" userId="e4380587-cf43-477b-a754-1f250544103a" providerId="ADAL" clId="{E40181CB-985D-449B-9237-0D63E3CD94C3}" dt="2022-11-11T01:13:42.886" v="3791" actId="20577"/>
          <ac:spMkLst>
            <pc:docMk/>
            <pc:sldMk cId="2724813915" sldId="350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1:15:35.775" v="3962"/>
          <ac:spMkLst>
            <pc:docMk/>
            <pc:sldMk cId="2724813915" sldId="350"/>
            <ac:spMk id="4" creationId="{EE83FD6C-3A10-4988-A548-2D7F0B49C896}"/>
          </ac:spMkLst>
        </pc:spChg>
        <pc:spChg chg="add del">
          <ac:chgData name="김윤석" userId="e4380587-cf43-477b-a754-1f250544103a" providerId="ADAL" clId="{E40181CB-985D-449B-9237-0D63E3CD94C3}" dt="2022-11-11T01:18:01.252" v="3982" actId="22"/>
          <ac:spMkLst>
            <pc:docMk/>
            <pc:sldMk cId="2724813915" sldId="350"/>
            <ac:spMk id="13" creationId="{21174987-169E-B900-A82C-3B53AD259D2F}"/>
          </ac:spMkLst>
        </pc:spChg>
        <pc:picChg chg="add mod">
          <ac:chgData name="김윤석" userId="e4380587-cf43-477b-a754-1f250544103a" providerId="ADAL" clId="{E40181CB-985D-449B-9237-0D63E3CD94C3}" dt="2022-11-11T01:16:27.521" v="3971" actId="1076"/>
          <ac:picMkLst>
            <pc:docMk/>
            <pc:sldMk cId="2724813915" sldId="350"/>
            <ac:picMk id="7" creationId="{12B4AFEF-AEFF-6159-CC73-5E212A5D258E}"/>
          </ac:picMkLst>
        </pc:picChg>
        <pc:picChg chg="add mod">
          <ac:chgData name="김윤석" userId="e4380587-cf43-477b-a754-1f250544103a" providerId="ADAL" clId="{E40181CB-985D-449B-9237-0D63E3CD94C3}" dt="2022-11-11T01:16:30.109" v="3972" actId="1076"/>
          <ac:picMkLst>
            <pc:docMk/>
            <pc:sldMk cId="2724813915" sldId="350"/>
            <ac:picMk id="9" creationId="{B1C7AB7C-5967-8BED-6F06-E66297067EB3}"/>
          </ac:picMkLst>
        </pc:picChg>
        <pc:picChg chg="del">
          <ac:chgData name="김윤석" userId="e4380587-cf43-477b-a754-1f250544103a" providerId="ADAL" clId="{E40181CB-985D-449B-9237-0D63E3CD94C3}" dt="2022-11-11T01:15:37.399" v="3963" actId="478"/>
          <ac:picMkLst>
            <pc:docMk/>
            <pc:sldMk cId="2724813915" sldId="350"/>
            <ac:picMk id="10" creationId="{127190AC-911A-2270-A8B9-8ACB639C3018}"/>
          </ac:picMkLst>
        </pc:picChg>
      </pc:sldChg>
      <pc:sldChg chg="modSp add mod">
        <pc:chgData name="김윤석" userId="e4380587-cf43-477b-a754-1f250544103a" providerId="ADAL" clId="{E40181CB-985D-449B-9237-0D63E3CD94C3}" dt="2022-11-11T01:22:37.171" v="4234" actId="20577"/>
        <pc:sldMkLst>
          <pc:docMk/>
          <pc:sldMk cId="606454901" sldId="351"/>
        </pc:sldMkLst>
        <pc:spChg chg="mod">
          <ac:chgData name="김윤석" userId="e4380587-cf43-477b-a754-1f250544103a" providerId="ADAL" clId="{E40181CB-985D-449B-9237-0D63E3CD94C3}" dt="2022-11-11T01:18:50.005" v="4189" actId="20577"/>
          <ac:spMkLst>
            <pc:docMk/>
            <pc:sldMk cId="606454901" sldId="351"/>
            <ac:spMk id="2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1T01:22:37.171" v="4234" actId="20577"/>
          <ac:spMkLst>
            <pc:docMk/>
            <pc:sldMk cId="606454901" sldId="351"/>
            <ac:spMk id="3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1T01:21:05.410" v="4218" actId="1076"/>
          <ac:spMkLst>
            <pc:docMk/>
            <pc:sldMk cId="606454901" sldId="351"/>
            <ac:spMk id="6" creationId="{70B39991-68AC-D27B-7DAB-717A03F275BD}"/>
          </ac:spMkLst>
        </pc:spChg>
      </pc:sldChg>
      <pc:sldChg chg="modSp add del mod">
        <pc:chgData name="김윤석" userId="e4380587-cf43-477b-a754-1f250544103a" providerId="ADAL" clId="{E40181CB-985D-449B-9237-0D63E3CD94C3}" dt="2022-11-11T01:17:57.660" v="3980"/>
        <pc:sldMkLst>
          <pc:docMk/>
          <pc:sldMk cId="1976990916" sldId="351"/>
        </pc:sldMkLst>
        <pc:spChg chg="mod">
          <ac:chgData name="김윤석" userId="e4380587-cf43-477b-a754-1f250544103a" providerId="ADAL" clId="{E40181CB-985D-449B-9237-0D63E3CD94C3}" dt="2022-11-11T01:17:56.862" v="3979"/>
          <ac:spMkLst>
            <pc:docMk/>
            <pc:sldMk cId="1976990916" sldId="351"/>
            <ac:spMk id="2" creationId="{00000000-0000-0000-0000-000000000000}"/>
          </ac:spMkLst>
        </pc:spChg>
      </pc:sldChg>
      <pc:sldChg chg="addSp delSp modSp add mod">
        <pc:chgData name="김윤석" userId="e4380587-cf43-477b-a754-1f250544103a" providerId="ADAL" clId="{E40181CB-985D-449B-9237-0D63E3CD94C3}" dt="2022-11-11T01:27:17.565" v="4274" actId="1076"/>
        <pc:sldMkLst>
          <pc:docMk/>
          <pc:sldMk cId="174727958" sldId="352"/>
        </pc:sldMkLst>
        <pc:spChg chg="mod">
          <ac:chgData name="김윤석" userId="e4380587-cf43-477b-a754-1f250544103a" providerId="ADAL" clId="{E40181CB-985D-449B-9237-0D63E3CD94C3}" dt="2022-11-11T01:26:38.239" v="4268" actId="14100"/>
          <ac:spMkLst>
            <pc:docMk/>
            <pc:sldMk cId="174727958" sldId="352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1:27:15.952" v="4273" actId="14100"/>
          <ac:spMkLst>
            <pc:docMk/>
            <pc:sldMk cId="174727958" sldId="352"/>
            <ac:spMk id="12" creationId="{B5382131-ECA2-3C49-ED12-311BC0BCF449}"/>
          </ac:spMkLst>
        </pc:spChg>
        <pc:picChg chg="add mod">
          <ac:chgData name="김윤석" userId="e4380587-cf43-477b-a754-1f250544103a" providerId="ADAL" clId="{E40181CB-985D-449B-9237-0D63E3CD94C3}" dt="2022-11-11T01:27:17.565" v="4274" actId="1076"/>
          <ac:picMkLst>
            <pc:docMk/>
            <pc:sldMk cId="174727958" sldId="352"/>
            <ac:picMk id="7" creationId="{1B364F4F-2412-2661-FAB2-4712D26307BD}"/>
          </ac:picMkLst>
        </pc:picChg>
        <pc:picChg chg="del">
          <ac:chgData name="김윤석" userId="e4380587-cf43-477b-a754-1f250544103a" providerId="ADAL" clId="{E40181CB-985D-449B-9237-0D63E3CD94C3}" dt="2022-11-11T01:26:45.248" v="4270" actId="478"/>
          <ac:picMkLst>
            <pc:docMk/>
            <pc:sldMk cId="174727958" sldId="352"/>
            <ac:picMk id="9" creationId="{2E3B1D83-C1F3-41B5-84AC-5465B41703F5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1:53:35.188" v="4517"/>
        <pc:sldMkLst>
          <pc:docMk/>
          <pc:sldMk cId="2418671189" sldId="353"/>
        </pc:sldMkLst>
        <pc:spChg chg="mod">
          <ac:chgData name="김윤석" userId="e4380587-cf43-477b-a754-1f250544103a" providerId="ADAL" clId="{E40181CB-985D-449B-9237-0D63E3CD94C3}" dt="2022-11-11T01:52:02.282" v="4508"/>
          <ac:spMkLst>
            <pc:docMk/>
            <pc:sldMk cId="2418671189" sldId="353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1:53:35.188" v="4517"/>
          <ac:spMkLst>
            <pc:docMk/>
            <pc:sldMk cId="2418671189" sldId="353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1:53:03.224" v="4514" actId="14100"/>
          <ac:spMkLst>
            <pc:docMk/>
            <pc:sldMk cId="2418671189" sldId="353"/>
            <ac:spMk id="12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1T01:40:15.427" v="4409" actId="478"/>
          <ac:picMkLst>
            <pc:docMk/>
            <pc:sldMk cId="2418671189" sldId="353"/>
            <ac:picMk id="7" creationId="{1B364F4F-2412-2661-FAB2-4712D26307BD}"/>
          </ac:picMkLst>
        </pc:picChg>
        <pc:picChg chg="add mod">
          <ac:chgData name="김윤석" userId="e4380587-cf43-477b-a754-1f250544103a" providerId="ADAL" clId="{E40181CB-985D-449B-9237-0D63E3CD94C3}" dt="2022-11-11T01:40:19.028" v="4411" actId="1076"/>
          <ac:picMkLst>
            <pc:docMk/>
            <pc:sldMk cId="2418671189" sldId="353"/>
            <ac:picMk id="8" creationId="{0DF97477-7649-CFD9-A4B1-B7A5B90FF5D1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2:18:18.073" v="4631" actId="14100"/>
        <pc:sldMkLst>
          <pc:docMk/>
          <pc:sldMk cId="1031219718" sldId="354"/>
        </pc:sldMkLst>
        <pc:spChg chg="mod">
          <ac:chgData name="김윤석" userId="e4380587-cf43-477b-a754-1f250544103a" providerId="ADAL" clId="{E40181CB-985D-449B-9237-0D63E3CD94C3}" dt="2022-11-11T02:17:25.648" v="4625" actId="20577"/>
          <ac:spMkLst>
            <pc:docMk/>
            <pc:sldMk cId="1031219718" sldId="354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2:16:58.409" v="4623" actId="20577"/>
          <ac:spMkLst>
            <pc:docMk/>
            <pc:sldMk cId="1031219718" sldId="354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2:18:18.073" v="4631" actId="14100"/>
          <ac:spMkLst>
            <pc:docMk/>
            <pc:sldMk cId="1031219718" sldId="354"/>
            <ac:spMk id="12" creationId="{B5382131-ECA2-3C49-ED12-311BC0BCF449}"/>
          </ac:spMkLst>
        </pc:spChg>
        <pc:picChg chg="add mod">
          <ac:chgData name="김윤석" userId="e4380587-cf43-477b-a754-1f250544103a" providerId="ADAL" clId="{E40181CB-985D-449B-9237-0D63E3CD94C3}" dt="2022-11-11T02:18:15.813" v="4630" actId="1076"/>
          <ac:picMkLst>
            <pc:docMk/>
            <pc:sldMk cId="1031219718" sldId="354"/>
            <ac:picMk id="7" creationId="{783A7E87-3DDE-47B3-995D-15AAB657125A}"/>
          </ac:picMkLst>
        </pc:picChg>
        <pc:picChg chg="del">
          <ac:chgData name="김윤석" userId="e4380587-cf43-477b-a754-1f250544103a" providerId="ADAL" clId="{E40181CB-985D-449B-9237-0D63E3CD94C3}" dt="2022-11-11T02:17:30.271" v="4626" actId="478"/>
          <ac:picMkLst>
            <pc:docMk/>
            <pc:sldMk cId="1031219718" sldId="354"/>
            <ac:picMk id="8" creationId="{0DF97477-7649-CFD9-A4B1-B7A5B90FF5D1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2:23:27.560" v="4751" actId="1076"/>
        <pc:sldMkLst>
          <pc:docMk/>
          <pc:sldMk cId="96096080" sldId="355"/>
        </pc:sldMkLst>
        <pc:spChg chg="mod">
          <ac:chgData name="김윤석" userId="e4380587-cf43-477b-a754-1f250544103a" providerId="ADAL" clId="{E40181CB-985D-449B-9237-0D63E3CD94C3}" dt="2022-11-11T02:18:38.405" v="4673" actId="20577"/>
          <ac:spMkLst>
            <pc:docMk/>
            <pc:sldMk cId="96096080" sldId="355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2:23:00.312" v="4749" actId="27636"/>
          <ac:spMkLst>
            <pc:docMk/>
            <pc:sldMk cId="96096080" sldId="355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2:22:54.729" v="4743" actId="14100"/>
          <ac:spMkLst>
            <pc:docMk/>
            <pc:sldMk cId="96096080" sldId="355"/>
            <ac:spMk id="12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1T02:22:52.102" v="4742" actId="478"/>
          <ac:picMkLst>
            <pc:docMk/>
            <pc:sldMk cId="96096080" sldId="355"/>
            <ac:picMk id="7" creationId="{783A7E87-3DDE-47B3-995D-15AAB657125A}"/>
          </ac:picMkLst>
        </pc:picChg>
        <pc:picChg chg="add mod">
          <ac:chgData name="김윤석" userId="e4380587-cf43-477b-a754-1f250544103a" providerId="ADAL" clId="{E40181CB-985D-449B-9237-0D63E3CD94C3}" dt="2022-11-11T02:23:27.560" v="4751" actId="1076"/>
          <ac:picMkLst>
            <pc:docMk/>
            <pc:sldMk cId="96096080" sldId="355"/>
            <ac:picMk id="8" creationId="{B13188A0-56C9-01F9-E4F3-D0A6108C5584}"/>
          </ac:picMkLst>
        </pc:picChg>
      </pc:sldChg>
      <pc:sldChg chg="modSp add mod">
        <pc:chgData name="김윤석" userId="e4380587-cf43-477b-a754-1f250544103a" providerId="ADAL" clId="{E40181CB-985D-449B-9237-0D63E3CD94C3}" dt="2022-11-11T02:26:14.450" v="4843"/>
        <pc:sldMkLst>
          <pc:docMk/>
          <pc:sldMk cId="569578542" sldId="356"/>
        </pc:sldMkLst>
        <pc:spChg chg="mod">
          <ac:chgData name="김윤석" userId="e4380587-cf43-477b-a754-1f250544103a" providerId="ADAL" clId="{E40181CB-985D-449B-9237-0D63E3CD94C3}" dt="2022-11-11T02:24:24.403" v="4835" actId="20577"/>
          <ac:spMkLst>
            <pc:docMk/>
            <pc:sldMk cId="569578542" sldId="356"/>
            <ac:spMk id="2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1T02:24:54.163" v="4842" actId="255"/>
          <ac:spMkLst>
            <pc:docMk/>
            <pc:sldMk cId="569578542" sldId="356"/>
            <ac:spMk id="3" creationId="{00000000-0000-0000-0000-000000000000}"/>
          </ac:spMkLst>
        </pc:spChg>
        <pc:spChg chg="mod">
          <ac:chgData name="김윤석" userId="e4380587-cf43-477b-a754-1f250544103a" providerId="ADAL" clId="{E40181CB-985D-449B-9237-0D63E3CD94C3}" dt="2022-11-11T02:26:14.450" v="4843"/>
          <ac:spMkLst>
            <pc:docMk/>
            <pc:sldMk cId="569578542" sldId="356"/>
            <ac:spMk id="6" creationId="{70B39991-68AC-D27B-7DAB-717A03F275BD}"/>
          </ac:spMkLst>
        </pc:spChg>
      </pc:sldChg>
      <pc:sldChg chg="modSp add mod">
        <pc:chgData name="김윤석" userId="e4380587-cf43-477b-a754-1f250544103a" providerId="ADAL" clId="{E40181CB-985D-449B-9237-0D63E3CD94C3}" dt="2022-11-11T02:34:56.643" v="4949" actId="20577"/>
        <pc:sldMkLst>
          <pc:docMk/>
          <pc:sldMk cId="4277758194" sldId="357"/>
        </pc:sldMkLst>
        <pc:spChg chg="mod">
          <ac:chgData name="김윤석" userId="e4380587-cf43-477b-a754-1f250544103a" providerId="ADAL" clId="{E40181CB-985D-449B-9237-0D63E3CD94C3}" dt="2022-11-11T02:34:56.643" v="4949" actId="20577"/>
          <ac:spMkLst>
            <pc:docMk/>
            <pc:sldMk cId="4277758194" sldId="357"/>
            <ac:spMk id="4" creationId="{EE83FD6C-3A10-4988-A548-2D7F0B49C896}"/>
          </ac:spMkLst>
        </pc:spChg>
      </pc:sldChg>
      <pc:sldChg chg="addSp delSp modSp add mod">
        <pc:chgData name="김윤석" userId="e4380587-cf43-477b-a754-1f250544103a" providerId="ADAL" clId="{E40181CB-985D-449B-9237-0D63E3CD94C3}" dt="2022-11-11T02:37:55.455" v="5085" actId="1076"/>
        <pc:sldMkLst>
          <pc:docMk/>
          <pc:sldMk cId="3756215484" sldId="358"/>
        </pc:sldMkLst>
        <pc:spChg chg="mod">
          <ac:chgData name="김윤석" userId="e4380587-cf43-477b-a754-1f250544103a" providerId="ADAL" clId="{E40181CB-985D-449B-9237-0D63E3CD94C3}" dt="2022-11-11T02:37:18.720" v="5079" actId="14100"/>
          <ac:spMkLst>
            <pc:docMk/>
            <pc:sldMk cId="3756215484" sldId="358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2:37:53.666" v="5084" actId="14100"/>
          <ac:spMkLst>
            <pc:docMk/>
            <pc:sldMk cId="3756215484" sldId="358"/>
            <ac:spMk id="12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1T02:37:25.031" v="5080" actId="478"/>
          <ac:picMkLst>
            <pc:docMk/>
            <pc:sldMk cId="3756215484" sldId="358"/>
            <ac:picMk id="7" creationId="{1B364F4F-2412-2661-FAB2-4712D26307BD}"/>
          </ac:picMkLst>
        </pc:picChg>
        <pc:picChg chg="add mod">
          <ac:chgData name="김윤석" userId="e4380587-cf43-477b-a754-1f250544103a" providerId="ADAL" clId="{E40181CB-985D-449B-9237-0D63E3CD94C3}" dt="2022-11-11T02:37:55.455" v="5085" actId="1076"/>
          <ac:picMkLst>
            <pc:docMk/>
            <pc:sldMk cId="3756215484" sldId="358"/>
            <ac:picMk id="8" creationId="{28B1A60C-A231-2928-8CFC-96498FCC1D7E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2:48:08.067" v="5391" actId="1076"/>
        <pc:sldMkLst>
          <pc:docMk/>
          <pc:sldMk cId="1798415766" sldId="359"/>
        </pc:sldMkLst>
        <pc:spChg chg="mod">
          <ac:chgData name="김윤석" userId="e4380587-cf43-477b-a754-1f250544103a" providerId="ADAL" clId="{E40181CB-985D-449B-9237-0D63E3CD94C3}" dt="2022-11-11T02:38:12.965" v="5110" actId="20577"/>
          <ac:spMkLst>
            <pc:docMk/>
            <pc:sldMk cId="1798415766" sldId="359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2:45:11.327" v="5279" actId="14100"/>
          <ac:spMkLst>
            <pc:docMk/>
            <pc:sldMk cId="1798415766" sldId="359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2:45:02.822" v="5276" actId="14100"/>
          <ac:spMkLst>
            <pc:docMk/>
            <pc:sldMk cId="1798415766" sldId="359"/>
            <ac:spMk id="12" creationId="{B5382131-ECA2-3C49-ED12-311BC0BCF449}"/>
          </ac:spMkLst>
        </pc:spChg>
        <pc:picChg chg="add mod">
          <ac:chgData name="김윤석" userId="e4380587-cf43-477b-a754-1f250544103a" providerId="ADAL" clId="{E40181CB-985D-449B-9237-0D63E3CD94C3}" dt="2022-11-11T02:48:08.067" v="5391" actId="1076"/>
          <ac:picMkLst>
            <pc:docMk/>
            <pc:sldMk cId="1798415766" sldId="359"/>
            <ac:picMk id="7" creationId="{6D73493A-ED43-8DE8-EF5F-B8721C621225}"/>
          </ac:picMkLst>
        </pc:picChg>
        <pc:picChg chg="del">
          <ac:chgData name="김윤석" userId="e4380587-cf43-477b-a754-1f250544103a" providerId="ADAL" clId="{E40181CB-985D-449B-9237-0D63E3CD94C3}" dt="2022-11-11T02:43:04.628" v="5236" actId="478"/>
          <ac:picMkLst>
            <pc:docMk/>
            <pc:sldMk cId="1798415766" sldId="359"/>
            <ac:picMk id="8" creationId="{28B1A60C-A231-2928-8CFC-96498FCC1D7E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2:51:48.552" v="5474" actId="20577"/>
        <pc:sldMkLst>
          <pc:docMk/>
          <pc:sldMk cId="1653075329" sldId="360"/>
        </pc:sldMkLst>
        <pc:spChg chg="mod">
          <ac:chgData name="김윤석" userId="e4380587-cf43-477b-a754-1f250544103a" providerId="ADAL" clId="{E40181CB-985D-449B-9237-0D63E3CD94C3}" dt="2022-11-11T02:45:59.246" v="5324" actId="20577"/>
          <ac:spMkLst>
            <pc:docMk/>
            <pc:sldMk cId="1653075329" sldId="360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2:49:12.995" v="5395" actId="20577"/>
          <ac:spMkLst>
            <pc:docMk/>
            <pc:sldMk cId="1653075329" sldId="360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2:51:48.552" v="5474" actId="20577"/>
          <ac:spMkLst>
            <pc:docMk/>
            <pc:sldMk cId="1653075329" sldId="360"/>
            <ac:spMk id="12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1T02:48:01.911" v="5389" actId="478"/>
          <ac:picMkLst>
            <pc:docMk/>
            <pc:sldMk cId="1653075329" sldId="360"/>
            <ac:picMk id="7" creationId="{6D73493A-ED43-8DE8-EF5F-B8721C621225}"/>
          </ac:picMkLst>
        </pc:picChg>
        <pc:picChg chg="add mod">
          <ac:chgData name="김윤석" userId="e4380587-cf43-477b-a754-1f250544103a" providerId="ADAL" clId="{E40181CB-985D-449B-9237-0D63E3CD94C3}" dt="2022-11-11T02:49:58.364" v="5398" actId="1076"/>
          <ac:picMkLst>
            <pc:docMk/>
            <pc:sldMk cId="1653075329" sldId="360"/>
            <ac:picMk id="8" creationId="{D22D0875-C9E5-02B6-EFC7-EC3401DD602F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3:09:28.986" v="5647" actId="16959"/>
        <pc:sldMkLst>
          <pc:docMk/>
          <pc:sldMk cId="4145086203" sldId="361"/>
        </pc:sldMkLst>
        <pc:spChg chg="mod">
          <ac:chgData name="김윤석" userId="e4380587-cf43-477b-a754-1f250544103a" providerId="ADAL" clId="{E40181CB-985D-449B-9237-0D63E3CD94C3}" dt="2022-11-11T02:52:25.050" v="5522" actId="20577"/>
          <ac:spMkLst>
            <pc:docMk/>
            <pc:sldMk cId="4145086203" sldId="361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3:05:01.028" v="5538"/>
          <ac:spMkLst>
            <pc:docMk/>
            <pc:sldMk cId="4145086203" sldId="361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3:09:28.986" v="5647" actId="16959"/>
          <ac:spMkLst>
            <pc:docMk/>
            <pc:sldMk cId="4145086203" sldId="361"/>
            <ac:spMk id="12" creationId="{B5382131-ECA2-3C49-ED12-311BC0BCF449}"/>
          </ac:spMkLst>
        </pc:spChg>
        <pc:picChg chg="add mod">
          <ac:chgData name="김윤석" userId="e4380587-cf43-477b-a754-1f250544103a" providerId="ADAL" clId="{E40181CB-985D-449B-9237-0D63E3CD94C3}" dt="2022-11-11T03:07:17.926" v="5612" actId="1076"/>
          <ac:picMkLst>
            <pc:docMk/>
            <pc:sldMk cId="4145086203" sldId="361"/>
            <ac:picMk id="7" creationId="{0ED4F296-099A-10C8-9455-8231B86C8582}"/>
          </ac:picMkLst>
        </pc:picChg>
        <pc:picChg chg="del">
          <ac:chgData name="김윤석" userId="e4380587-cf43-477b-a754-1f250544103a" providerId="ADAL" clId="{E40181CB-985D-449B-9237-0D63E3CD94C3}" dt="2022-11-11T03:05:22.242" v="5539" actId="478"/>
          <ac:picMkLst>
            <pc:docMk/>
            <pc:sldMk cId="4145086203" sldId="361"/>
            <ac:picMk id="8" creationId="{D22D0875-C9E5-02B6-EFC7-EC3401DD602F}"/>
          </ac:picMkLst>
        </pc:picChg>
        <pc:picChg chg="add mod">
          <ac:chgData name="김윤석" userId="e4380587-cf43-477b-a754-1f250544103a" providerId="ADAL" clId="{E40181CB-985D-449B-9237-0D63E3CD94C3}" dt="2022-11-11T03:09:14.035" v="5630" actId="1076"/>
          <ac:picMkLst>
            <pc:docMk/>
            <pc:sldMk cId="4145086203" sldId="361"/>
            <ac:picMk id="10" creationId="{3C1007AA-8B77-6AEB-3DC0-D2C3A06670EC}"/>
          </ac:picMkLst>
        </pc:picChg>
      </pc:sldChg>
      <pc:sldChg chg="addSp delSp modSp add mod">
        <pc:chgData name="김윤석" userId="e4380587-cf43-477b-a754-1f250544103a" providerId="ADAL" clId="{E40181CB-985D-449B-9237-0D63E3CD94C3}" dt="2022-11-11T03:20:36.784" v="5862" actId="1076"/>
        <pc:sldMkLst>
          <pc:docMk/>
          <pc:sldMk cId="1513914182" sldId="362"/>
        </pc:sldMkLst>
        <pc:spChg chg="mod">
          <ac:chgData name="김윤석" userId="e4380587-cf43-477b-a754-1f250544103a" providerId="ADAL" clId="{E40181CB-985D-449B-9237-0D63E3CD94C3}" dt="2022-11-11T03:09:53.249" v="5704" actId="20577"/>
          <ac:spMkLst>
            <pc:docMk/>
            <pc:sldMk cId="1513914182" sldId="362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3:12:31.660" v="5745" actId="27636"/>
          <ac:spMkLst>
            <pc:docMk/>
            <pc:sldMk cId="1513914182" sldId="362"/>
            <ac:spMk id="4" creationId="{EE83FD6C-3A10-4988-A548-2D7F0B49C896}"/>
          </ac:spMkLst>
        </pc:spChg>
        <pc:spChg chg="mod">
          <ac:chgData name="김윤석" userId="e4380587-cf43-477b-a754-1f250544103a" providerId="ADAL" clId="{E40181CB-985D-449B-9237-0D63E3CD94C3}" dt="2022-11-11T03:20:20.099" v="5860" actId="20577"/>
          <ac:spMkLst>
            <pc:docMk/>
            <pc:sldMk cId="1513914182" sldId="362"/>
            <ac:spMk id="12" creationId="{B5382131-ECA2-3C49-ED12-311BC0BCF449}"/>
          </ac:spMkLst>
        </pc:spChg>
        <pc:picChg chg="del">
          <ac:chgData name="김윤석" userId="e4380587-cf43-477b-a754-1f250544103a" providerId="ADAL" clId="{E40181CB-985D-449B-9237-0D63E3CD94C3}" dt="2022-11-11T03:12:36.268" v="5747" actId="478"/>
          <ac:picMkLst>
            <pc:docMk/>
            <pc:sldMk cId="1513914182" sldId="362"/>
            <ac:picMk id="7" creationId="{0ED4F296-099A-10C8-9455-8231B86C8582}"/>
          </ac:picMkLst>
        </pc:picChg>
        <pc:picChg chg="add mod">
          <ac:chgData name="김윤석" userId="e4380587-cf43-477b-a754-1f250544103a" providerId="ADAL" clId="{E40181CB-985D-449B-9237-0D63E3CD94C3}" dt="2022-11-11T03:20:36.784" v="5862" actId="1076"/>
          <ac:picMkLst>
            <pc:docMk/>
            <pc:sldMk cId="1513914182" sldId="362"/>
            <ac:picMk id="8" creationId="{DDAF8C46-0ED1-9008-F2A1-6A1A87BC25E8}"/>
          </ac:picMkLst>
        </pc:picChg>
        <pc:picChg chg="del">
          <ac:chgData name="김윤석" userId="e4380587-cf43-477b-a754-1f250544103a" providerId="ADAL" clId="{E40181CB-985D-449B-9237-0D63E3CD94C3}" dt="2022-11-11T03:12:35.821" v="5746" actId="478"/>
          <ac:picMkLst>
            <pc:docMk/>
            <pc:sldMk cId="1513914182" sldId="362"/>
            <ac:picMk id="10" creationId="{3C1007AA-8B77-6AEB-3DC0-D2C3A06670EC}"/>
          </ac:picMkLst>
        </pc:picChg>
      </pc:sldChg>
      <pc:sldChg chg="delSp modSp add mod">
        <pc:chgData name="김윤석" userId="e4380587-cf43-477b-a754-1f250544103a" providerId="ADAL" clId="{E40181CB-985D-449B-9237-0D63E3CD94C3}" dt="2022-11-11T03:34:04.943" v="6124"/>
        <pc:sldMkLst>
          <pc:docMk/>
          <pc:sldMk cId="2837297070" sldId="363"/>
        </pc:sldMkLst>
        <pc:spChg chg="mod">
          <ac:chgData name="김윤석" userId="e4380587-cf43-477b-a754-1f250544103a" providerId="ADAL" clId="{E40181CB-985D-449B-9237-0D63E3CD94C3}" dt="2022-11-11T03:24:50.342" v="6058" actId="20577"/>
          <ac:spMkLst>
            <pc:docMk/>
            <pc:sldMk cId="2837297070" sldId="363"/>
            <ac:spMk id="2" creationId="{CF006401-3D21-4BB6-BDE3-908B51C28CF3}"/>
          </ac:spMkLst>
        </pc:spChg>
        <pc:spChg chg="mod">
          <ac:chgData name="김윤석" userId="e4380587-cf43-477b-a754-1f250544103a" providerId="ADAL" clId="{E40181CB-985D-449B-9237-0D63E3CD94C3}" dt="2022-11-11T03:34:04.943" v="6124"/>
          <ac:spMkLst>
            <pc:docMk/>
            <pc:sldMk cId="2837297070" sldId="363"/>
            <ac:spMk id="4" creationId="{EE83FD6C-3A10-4988-A548-2D7F0B49C896}"/>
          </ac:spMkLst>
        </pc:spChg>
        <pc:spChg chg="del">
          <ac:chgData name="김윤석" userId="e4380587-cf43-477b-a754-1f250544103a" providerId="ADAL" clId="{E40181CB-985D-449B-9237-0D63E3CD94C3}" dt="2022-11-11T03:25:00.573" v="6092" actId="478"/>
          <ac:spMkLst>
            <pc:docMk/>
            <pc:sldMk cId="2837297070" sldId="363"/>
            <ac:spMk id="5" creationId="{D67CF22D-BCA4-7742-B91A-86F67582D9A7}"/>
          </ac:spMkLst>
        </pc:spChg>
        <pc:picChg chg="del">
          <ac:chgData name="김윤석" userId="e4380587-cf43-477b-a754-1f250544103a" providerId="ADAL" clId="{E40181CB-985D-449B-9237-0D63E3CD94C3}" dt="2022-11-11T03:25:01.043" v="6093" actId="478"/>
          <ac:picMkLst>
            <pc:docMk/>
            <pc:sldMk cId="2837297070" sldId="363"/>
            <ac:picMk id="8" creationId="{BC346C5E-6534-B44D-792B-8DAA5820261C}"/>
          </ac:picMkLst>
        </pc:picChg>
      </pc:sldChg>
    </pc:docChg>
  </pc:docChgLst>
  <pc:docChgLst>
    <pc:chgData name="김윤석" userId="e4380587-cf43-477b-a754-1f250544103a" providerId="ADAL" clId="{F4236BB2-5AAB-493F-A10A-F0C32F164956}"/>
    <pc:docChg chg="undo custSel addSld delSld modSld sldOrd">
      <pc:chgData name="김윤석" userId="e4380587-cf43-477b-a754-1f250544103a" providerId="ADAL" clId="{F4236BB2-5AAB-493F-A10A-F0C32F164956}" dt="2022-11-04T03:08:21.617" v="14934" actId="1076"/>
      <pc:docMkLst>
        <pc:docMk/>
      </pc:docMkLst>
      <pc:sldChg chg="delSp modSp mod">
        <pc:chgData name="김윤석" userId="e4380587-cf43-477b-a754-1f250544103a" providerId="ADAL" clId="{F4236BB2-5AAB-493F-A10A-F0C32F164956}" dt="2022-11-03T17:09:25.357" v="788" actId="478"/>
        <pc:sldMkLst>
          <pc:docMk/>
          <pc:sldMk cId="2913989760" sldId="256"/>
        </pc:sldMkLst>
        <pc:spChg chg="mod">
          <ac:chgData name="김윤석" userId="e4380587-cf43-477b-a754-1f250544103a" providerId="ADAL" clId="{F4236BB2-5AAB-493F-A10A-F0C32F164956}" dt="2022-11-03T17:09:19.366" v="786"/>
          <ac:spMkLst>
            <pc:docMk/>
            <pc:sldMk cId="2913989760" sldId="256"/>
            <ac:spMk id="2" creationId="{00000000-0000-0000-0000-000000000000}"/>
          </ac:spMkLst>
        </pc:spChg>
        <pc:spChg chg="del mod">
          <ac:chgData name="김윤석" userId="e4380587-cf43-477b-a754-1f250544103a" providerId="ADAL" clId="{F4236BB2-5AAB-493F-A10A-F0C32F164956}" dt="2022-11-03T17:09:25.357" v="788" actId="478"/>
          <ac:spMkLst>
            <pc:docMk/>
            <pc:sldMk cId="2913989760" sldId="256"/>
            <ac:spMk id="7" creationId="{AFBB8CA1-61C1-79CF-2DE1-0DE674B40749}"/>
          </ac:spMkLst>
        </pc:spChg>
      </pc:sldChg>
      <pc:sldChg chg="modSp del mod">
        <pc:chgData name="김윤석" userId="e4380587-cf43-477b-a754-1f250544103a" providerId="ADAL" clId="{F4236BB2-5AAB-493F-A10A-F0C32F164956}" dt="2022-10-13T16:30:46.663" v="93" actId="47"/>
        <pc:sldMkLst>
          <pc:docMk/>
          <pc:sldMk cId="657816698" sldId="298"/>
        </pc:sldMkLst>
        <pc:spChg chg="mod">
          <ac:chgData name="김윤석" userId="e4380587-cf43-477b-a754-1f250544103a" providerId="ADAL" clId="{F4236BB2-5AAB-493F-A10A-F0C32F164956}" dt="2022-10-13T15:10:32.359" v="6" actId="27636"/>
          <ac:spMkLst>
            <pc:docMk/>
            <pc:sldMk cId="657816698" sldId="298"/>
            <ac:spMk id="8" creationId="{FA2AB019-F0D7-FE01-5E78-9C92DC34D9A2}"/>
          </ac:spMkLst>
        </pc:spChg>
      </pc:sldChg>
      <pc:sldChg chg="del">
        <pc:chgData name="김윤석" userId="e4380587-cf43-477b-a754-1f250544103a" providerId="ADAL" clId="{F4236BB2-5AAB-493F-A10A-F0C32F164956}" dt="2022-10-13T16:30:53.334" v="95" actId="47"/>
        <pc:sldMkLst>
          <pc:docMk/>
          <pc:sldMk cId="4269149910" sldId="300"/>
        </pc:sldMkLst>
      </pc:sldChg>
      <pc:sldChg chg="delSp modSp del mod">
        <pc:chgData name="김윤석" userId="e4380587-cf43-477b-a754-1f250544103a" providerId="ADAL" clId="{F4236BB2-5AAB-493F-A10A-F0C32F164956}" dt="2022-10-14T01:49:58.367" v="553" actId="47"/>
        <pc:sldMkLst>
          <pc:docMk/>
          <pc:sldMk cId="4106123455" sldId="301"/>
        </pc:sldMkLst>
        <pc:spChg chg="mod">
          <ac:chgData name="김윤석" userId="e4380587-cf43-477b-a754-1f250544103a" providerId="ADAL" clId="{F4236BB2-5AAB-493F-A10A-F0C32F164956}" dt="2022-10-14T01:48:22.470" v="532" actId="20577"/>
          <ac:spMkLst>
            <pc:docMk/>
            <pc:sldMk cId="4106123455" sldId="301"/>
            <ac:spMk id="7" creationId="{EE83FD6C-3A10-4988-A548-2D7F0B49C896}"/>
          </ac:spMkLst>
        </pc:spChg>
        <pc:spChg chg="del">
          <ac:chgData name="김윤석" userId="e4380587-cf43-477b-a754-1f250544103a" providerId="ADAL" clId="{F4236BB2-5AAB-493F-A10A-F0C32F164956}" dt="2022-10-14T01:49:05.040" v="536" actId="21"/>
          <ac:spMkLst>
            <pc:docMk/>
            <pc:sldMk cId="4106123455" sldId="301"/>
            <ac:spMk id="8" creationId="{B5382131-ECA2-3C49-ED12-311BC0BCF449}"/>
          </ac:spMkLst>
        </pc:spChg>
        <pc:spChg chg="del">
          <ac:chgData name="김윤석" userId="e4380587-cf43-477b-a754-1f250544103a" providerId="ADAL" clId="{F4236BB2-5AAB-493F-A10A-F0C32F164956}" dt="2022-10-14T01:49:01.594" v="535" actId="478"/>
          <ac:spMkLst>
            <pc:docMk/>
            <pc:sldMk cId="4106123455" sldId="301"/>
            <ac:spMk id="10" creationId="{15F67563-339D-6FD2-5887-FEA93B4D8A44}"/>
          </ac:spMkLst>
        </pc:spChg>
        <pc:picChg chg="del">
          <ac:chgData name="김윤석" userId="e4380587-cf43-477b-a754-1f250544103a" providerId="ADAL" clId="{F4236BB2-5AAB-493F-A10A-F0C32F164956}" dt="2022-10-14T01:49:05.040" v="536" actId="21"/>
          <ac:picMkLst>
            <pc:docMk/>
            <pc:sldMk cId="4106123455" sldId="301"/>
            <ac:picMk id="9" creationId="{ADB3AEB4-2ABE-54A7-48C3-0FE9B4A25A00}"/>
          </ac:picMkLst>
        </pc:picChg>
      </pc:sldChg>
      <pc:sldChg chg="delSp modSp mod">
        <pc:chgData name="김윤석" userId="e4380587-cf43-477b-a754-1f250544103a" providerId="ADAL" clId="{F4236BB2-5AAB-493F-A10A-F0C32F164956}" dt="2022-11-03T22:40:34.719" v="10289" actId="2710"/>
        <pc:sldMkLst>
          <pc:docMk/>
          <pc:sldMk cId="2219576230" sldId="303"/>
        </pc:sldMkLst>
        <pc:spChg chg="mod">
          <ac:chgData name="김윤석" userId="e4380587-cf43-477b-a754-1f250544103a" providerId="ADAL" clId="{F4236BB2-5AAB-493F-A10A-F0C32F164956}" dt="2022-11-03T18:32:27.560" v="2401" actId="20577"/>
          <ac:spMkLst>
            <pc:docMk/>
            <pc:sldMk cId="2219576230" sldId="303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22:37:32.474" v="10007" actId="20577"/>
          <ac:spMkLst>
            <pc:docMk/>
            <pc:sldMk cId="2219576230" sldId="303"/>
            <ac:spMk id="4" creationId="{EE83FD6C-3A10-4988-A548-2D7F0B49C896}"/>
          </ac:spMkLst>
        </pc:spChg>
        <pc:spChg chg="mod">
          <ac:chgData name="김윤석" userId="e4380587-cf43-477b-a754-1f250544103a" providerId="ADAL" clId="{F4236BB2-5AAB-493F-A10A-F0C32F164956}" dt="2022-11-03T22:40:34.719" v="10289" actId="2710"/>
          <ac:spMkLst>
            <pc:docMk/>
            <pc:sldMk cId="2219576230" sldId="303"/>
            <ac:spMk id="8" creationId="{B5382131-ECA2-3C49-ED12-311BC0BCF449}"/>
          </ac:spMkLst>
        </pc:spChg>
        <pc:picChg chg="del">
          <ac:chgData name="김윤석" userId="e4380587-cf43-477b-a754-1f250544103a" providerId="ADAL" clId="{F4236BB2-5AAB-493F-A10A-F0C32F164956}" dt="2022-11-03T17:49:51.014" v="1542" actId="478"/>
          <ac:picMkLst>
            <pc:docMk/>
            <pc:sldMk cId="2219576230" sldId="303"/>
            <ac:picMk id="9" creationId="{00000000-0000-0000-0000-000000000000}"/>
          </ac:picMkLst>
        </pc:picChg>
        <pc:picChg chg="del">
          <ac:chgData name="김윤석" userId="e4380587-cf43-477b-a754-1f250544103a" providerId="ADAL" clId="{F4236BB2-5AAB-493F-A10A-F0C32F164956}" dt="2022-11-03T17:49:48.130" v="1539" actId="478"/>
          <ac:picMkLst>
            <pc:docMk/>
            <pc:sldMk cId="2219576230" sldId="303"/>
            <ac:picMk id="13" creationId="{00000000-0000-0000-0000-000000000000}"/>
          </ac:picMkLst>
        </pc:picChg>
      </pc:sldChg>
      <pc:sldChg chg="addSp delSp modSp mod">
        <pc:chgData name="김윤석" userId="e4380587-cf43-477b-a754-1f250544103a" providerId="ADAL" clId="{F4236BB2-5AAB-493F-A10A-F0C32F164956}" dt="2022-11-03T19:47:24.069" v="5772" actId="1076"/>
        <pc:sldMkLst>
          <pc:docMk/>
          <pc:sldMk cId="2240018419" sldId="304"/>
        </pc:sldMkLst>
        <pc:spChg chg="mod">
          <ac:chgData name="김윤석" userId="e4380587-cf43-477b-a754-1f250544103a" providerId="ADAL" clId="{F4236BB2-5AAB-493F-A10A-F0C32F164956}" dt="2022-11-03T19:12:34.320" v="5064" actId="20577"/>
          <ac:spMkLst>
            <pc:docMk/>
            <pc:sldMk cId="2240018419" sldId="304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19:46:36.988" v="5765" actId="20577"/>
          <ac:spMkLst>
            <pc:docMk/>
            <pc:sldMk cId="2240018419" sldId="304"/>
            <ac:spMk id="4" creationId="{EE83FD6C-3A10-4988-A548-2D7F0B49C896}"/>
          </ac:spMkLst>
        </pc:spChg>
        <pc:spChg chg="mod">
          <ac:chgData name="김윤석" userId="e4380587-cf43-477b-a754-1f250544103a" providerId="ADAL" clId="{F4236BB2-5AAB-493F-A10A-F0C32F164956}" dt="2022-11-03T19:47:16.501" v="5769" actId="14100"/>
          <ac:spMkLst>
            <pc:docMk/>
            <pc:sldMk cId="2240018419" sldId="304"/>
            <ac:spMk id="12" creationId="{B5382131-ECA2-3C49-ED12-311BC0BCF449}"/>
          </ac:spMkLst>
        </pc:spChg>
        <pc:picChg chg="del">
          <ac:chgData name="김윤석" userId="e4380587-cf43-477b-a754-1f250544103a" providerId="ADAL" clId="{F4236BB2-5AAB-493F-A10A-F0C32F164956}" dt="2022-11-03T19:16:23.096" v="5218" actId="478"/>
          <ac:picMkLst>
            <pc:docMk/>
            <pc:sldMk cId="2240018419" sldId="304"/>
            <ac:picMk id="5" creationId="{00000000-0000-0000-0000-000000000000}"/>
          </ac:picMkLst>
        </pc:picChg>
        <pc:picChg chg="del">
          <ac:chgData name="김윤석" userId="e4380587-cf43-477b-a754-1f250544103a" providerId="ADAL" clId="{F4236BB2-5AAB-493F-A10A-F0C32F164956}" dt="2022-11-03T19:16:22.625" v="5217" actId="478"/>
          <ac:picMkLst>
            <pc:docMk/>
            <pc:sldMk cId="2240018419" sldId="304"/>
            <ac:picMk id="7" creationId="{00000000-0000-0000-0000-000000000000}"/>
          </ac:picMkLst>
        </pc:picChg>
        <pc:picChg chg="add mod">
          <ac:chgData name="김윤석" userId="e4380587-cf43-477b-a754-1f250544103a" providerId="ADAL" clId="{F4236BB2-5AAB-493F-A10A-F0C32F164956}" dt="2022-11-03T19:47:24.069" v="5772" actId="1076"/>
          <ac:picMkLst>
            <pc:docMk/>
            <pc:sldMk cId="2240018419" sldId="304"/>
            <ac:picMk id="9" creationId="{78AA3CDC-598E-D72F-C4CE-3B4FA8F36334}"/>
          </ac:picMkLst>
        </pc:picChg>
      </pc:sldChg>
      <pc:sldChg chg="modSp mod">
        <pc:chgData name="김윤석" userId="e4380587-cf43-477b-a754-1f250544103a" providerId="ADAL" clId="{F4236BB2-5AAB-493F-A10A-F0C32F164956}" dt="2022-11-03T22:31:27.531" v="9308" actId="20577"/>
        <pc:sldMkLst>
          <pc:docMk/>
          <pc:sldMk cId="1587201705" sldId="316"/>
        </pc:sldMkLst>
        <pc:spChg chg="mod">
          <ac:chgData name="김윤석" userId="e4380587-cf43-477b-a754-1f250544103a" providerId="ADAL" clId="{F4236BB2-5AAB-493F-A10A-F0C32F164956}" dt="2022-11-03T21:21:29.715" v="7907" actId="20577"/>
          <ac:spMkLst>
            <pc:docMk/>
            <pc:sldMk cId="1587201705" sldId="316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22:31:27.531" v="9308" actId="20577"/>
          <ac:spMkLst>
            <pc:docMk/>
            <pc:sldMk cId="1587201705" sldId="316"/>
            <ac:spMk id="4" creationId="{EE83FD6C-3A10-4988-A548-2D7F0B49C896}"/>
          </ac:spMkLst>
        </pc:spChg>
      </pc:sldChg>
      <pc:sldChg chg="del">
        <pc:chgData name="김윤석" userId="e4380587-cf43-477b-a754-1f250544103a" providerId="ADAL" clId="{F4236BB2-5AAB-493F-A10A-F0C32F164956}" dt="2022-10-13T15:10:48.186" v="7" actId="47"/>
        <pc:sldMkLst>
          <pc:docMk/>
          <pc:sldMk cId="1965901091" sldId="322"/>
        </pc:sldMkLst>
      </pc:sldChg>
      <pc:sldChg chg="del">
        <pc:chgData name="김윤석" userId="e4380587-cf43-477b-a754-1f250544103a" providerId="ADAL" clId="{F4236BB2-5AAB-493F-A10A-F0C32F164956}" dt="2022-10-13T17:06:16.328" v="294" actId="47"/>
        <pc:sldMkLst>
          <pc:docMk/>
          <pc:sldMk cId="1483787117" sldId="323"/>
        </pc:sldMkLst>
      </pc:sldChg>
      <pc:sldChg chg="del">
        <pc:chgData name="김윤석" userId="e4380587-cf43-477b-a754-1f250544103a" providerId="ADAL" clId="{F4236BB2-5AAB-493F-A10A-F0C32F164956}" dt="2022-10-13T16:30:52.124" v="94" actId="47"/>
        <pc:sldMkLst>
          <pc:docMk/>
          <pc:sldMk cId="1865782330" sldId="324"/>
        </pc:sldMkLst>
      </pc:sldChg>
      <pc:sldChg chg="delSp modSp del mod">
        <pc:chgData name="김윤석" userId="e4380587-cf43-477b-a754-1f250544103a" providerId="ADAL" clId="{F4236BB2-5AAB-493F-A10A-F0C32F164956}" dt="2022-11-04T02:40:15.527" v="12616" actId="47"/>
        <pc:sldMkLst>
          <pc:docMk/>
          <pc:sldMk cId="4147069047" sldId="325"/>
        </pc:sldMkLst>
        <pc:spChg chg="mod">
          <ac:chgData name="김윤석" userId="e4380587-cf43-477b-a754-1f250544103a" providerId="ADAL" clId="{F4236BB2-5AAB-493F-A10A-F0C32F164956}" dt="2022-11-04T02:39:24.582" v="12476" actId="20577"/>
          <ac:spMkLst>
            <pc:docMk/>
            <pc:sldMk cId="4147069047" sldId="325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4T02:39:41.994" v="12615" actId="20577"/>
          <ac:spMkLst>
            <pc:docMk/>
            <pc:sldMk cId="4147069047" sldId="325"/>
            <ac:spMk id="7" creationId="{EE83FD6C-3A10-4988-A548-2D7F0B49C896}"/>
          </ac:spMkLst>
        </pc:spChg>
        <pc:spChg chg="del mod">
          <ac:chgData name="김윤석" userId="e4380587-cf43-477b-a754-1f250544103a" providerId="ADAL" clId="{F4236BB2-5AAB-493F-A10A-F0C32F164956}" dt="2022-11-04T02:39:29.778" v="12480" actId="478"/>
          <ac:spMkLst>
            <pc:docMk/>
            <pc:sldMk cId="4147069047" sldId="325"/>
            <ac:spMk id="8" creationId="{B5382131-ECA2-3C49-ED12-311BC0BCF449}"/>
          </ac:spMkLst>
        </pc:spChg>
        <pc:picChg chg="del">
          <ac:chgData name="김윤석" userId="e4380587-cf43-477b-a754-1f250544103a" providerId="ADAL" clId="{F4236BB2-5AAB-493F-A10A-F0C32F164956}" dt="2022-11-04T02:39:31.959" v="12481" actId="478"/>
          <ac:picMkLst>
            <pc:docMk/>
            <pc:sldMk cId="4147069047" sldId="325"/>
            <ac:picMk id="4" creationId="{00000000-0000-0000-0000-000000000000}"/>
          </ac:picMkLst>
        </pc:picChg>
        <pc:picChg chg="del">
          <ac:chgData name="김윤석" userId="e4380587-cf43-477b-a754-1f250544103a" providerId="ADAL" clId="{F4236BB2-5AAB-493F-A10A-F0C32F164956}" dt="2022-11-04T02:39:32.878" v="12482" actId="478"/>
          <ac:picMkLst>
            <pc:docMk/>
            <pc:sldMk cId="4147069047" sldId="325"/>
            <ac:picMk id="5" creationId="{00000000-0000-0000-0000-000000000000}"/>
          </ac:picMkLst>
        </pc:picChg>
      </pc:sldChg>
      <pc:sldChg chg="delSp modSp mod">
        <pc:chgData name="김윤석" userId="e4380587-cf43-477b-a754-1f250544103a" providerId="ADAL" clId="{F4236BB2-5AAB-493F-A10A-F0C32F164956}" dt="2022-11-03T22:37:21.604" v="10004" actId="2710"/>
        <pc:sldMkLst>
          <pc:docMk/>
          <pc:sldMk cId="962889220" sldId="326"/>
        </pc:sldMkLst>
        <pc:spChg chg="mod">
          <ac:chgData name="김윤석" userId="e4380587-cf43-477b-a754-1f250544103a" providerId="ADAL" clId="{F4236BB2-5AAB-493F-A10A-F0C32F164956}" dt="2022-11-03T19:06:09.235" v="3992"/>
          <ac:spMkLst>
            <pc:docMk/>
            <pc:sldMk cId="962889220" sldId="326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19:12:12.401" v="5020" actId="20577"/>
          <ac:spMkLst>
            <pc:docMk/>
            <pc:sldMk cId="962889220" sldId="326"/>
            <ac:spMk id="4" creationId="{EE83FD6C-3A10-4988-A548-2D7F0B49C896}"/>
          </ac:spMkLst>
        </pc:spChg>
        <pc:spChg chg="mod">
          <ac:chgData name="김윤석" userId="e4380587-cf43-477b-a754-1f250544103a" providerId="ADAL" clId="{F4236BB2-5AAB-493F-A10A-F0C32F164956}" dt="2022-11-03T22:37:21.604" v="10004" actId="2710"/>
          <ac:spMkLst>
            <pc:docMk/>
            <pc:sldMk cId="962889220" sldId="326"/>
            <ac:spMk id="8" creationId="{B5382131-ECA2-3C49-ED12-311BC0BCF449}"/>
          </ac:spMkLst>
        </pc:spChg>
        <pc:picChg chg="del">
          <ac:chgData name="김윤석" userId="e4380587-cf43-477b-a754-1f250544103a" providerId="ADAL" clId="{F4236BB2-5AAB-493F-A10A-F0C32F164956}" dt="2022-11-03T19:06:13.549" v="3993" actId="478"/>
          <ac:picMkLst>
            <pc:docMk/>
            <pc:sldMk cId="962889220" sldId="326"/>
            <ac:picMk id="5" creationId="{00000000-0000-0000-0000-000000000000}"/>
          </ac:picMkLst>
        </pc:picChg>
      </pc:sldChg>
      <pc:sldChg chg="del">
        <pc:chgData name="김윤석" userId="e4380587-cf43-477b-a754-1f250544103a" providerId="ADAL" clId="{F4236BB2-5AAB-493F-A10A-F0C32F164956}" dt="2022-10-13T15:09:24.624" v="1" actId="47"/>
        <pc:sldMkLst>
          <pc:docMk/>
          <pc:sldMk cId="3064146157" sldId="327"/>
        </pc:sldMkLst>
      </pc:sldChg>
      <pc:sldChg chg="del">
        <pc:chgData name="김윤석" userId="e4380587-cf43-477b-a754-1f250544103a" providerId="ADAL" clId="{F4236BB2-5AAB-493F-A10A-F0C32F164956}" dt="2022-10-13T15:09:22.771" v="0" actId="47"/>
        <pc:sldMkLst>
          <pc:docMk/>
          <pc:sldMk cId="2767815982" sldId="328"/>
        </pc:sldMkLst>
      </pc:sldChg>
      <pc:sldChg chg="del">
        <pc:chgData name="김윤석" userId="e4380587-cf43-477b-a754-1f250544103a" providerId="ADAL" clId="{F4236BB2-5AAB-493F-A10A-F0C32F164956}" dt="2022-10-13T15:09:27.809" v="2" actId="47"/>
        <pc:sldMkLst>
          <pc:docMk/>
          <pc:sldMk cId="3545939486" sldId="329"/>
        </pc:sldMkLst>
      </pc:sldChg>
      <pc:sldChg chg="addSp delSp modSp del mod ord">
        <pc:chgData name="김윤석" userId="e4380587-cf43-477b-a754-1f250544103a" providerId="ADAL" clId="{F4236BB2-5AAB-493F-A10A-F0C32F164956}" dt="2022-11-04T02:49:32.427" v="13012" actId="47"/>
        <pc:sldMkLst>
          <pc:docMk/>
          <pc:sldMk cId="1155288273" sldId="330"/>
        </pc:sldMkLst>
        <pc:spChg chg="mod">
          <ac:chgData name="김윤석" userId="e4380587-cf43-477b-a754-1f250544103a" providerId="ADAL" clId="{F4236BB2-5AAB-493F-A10A-F0C32F164956}" dt="2022-11-03T23:03:44.748" v="11443" actId="20577"/>
          <ac:spMkLst>
            <pc:docMk/>
            <pc:sldMk cId="1155288273" sldId="330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4T02:49:30.320" v="13011" actId="20577"/>
          <ac:spMkLst>
            <pc:docMk/>
            <pc:sldMk cId="1155288273" sldId="330"/>
            <ac:spMk id="4" creationId="{EE83FD6C-3A10-4988-A548-2D7F0B49C896}"/>
          </ac:spMkLst>
        </pc:spChg>
        <pc:spChg chg="add del mod">
          <ac:chgData name="김윤석" userId="e4380587-cf43-477b-a754-1f250544103a" providerId="ADAL" clId="{F4236BB2-5AAB-493F-A10A-F0C32F164956}" dt="2022-11-04T02:35:36.417" v="12152" actId="478"/>
          <ac:spMkLst>
            <pc:docMk/>
            <pc:sldMk cId="1155288273" sldId="330"/>
            <ac:spMk id="5" creationId="{0ED2F470-AA85-5A6B-5A8E-EE71708667EA}"/>
          </ac:spMkLst>
        </pc:spChg>
        <pc:spChg chg="add del">
          <ac:chgData name="김윤석" userId="e4380587-cf43-477b-a754-1f250544103a" providerId="ADAL" clId="{F4236BB2-5AAB-493F-A10A-F0C32F164956}" dt="2022-10-13T16:50:06.213" v="241" actId="478"/>
          <ac:spMkLst>
            <pc:docMk/>
            <pc:sldMk cId="1155288273" sldId="330"/>
            <ac:spMk id="7" creationId="{C6AF8181-6259-50C1-AC76-B6683F50120A}"/>
          </ac:spMkLst>
        </pc:spChg>
        <pc:picChg chg="add del mod">
          <ac:chgData name="김윤석" userId="e4380587-cf43-477b-a754-1f250544103a" providerId="ADAL" clId="{F4236BB2-5AAB-493F-A10A-F0C32F164956}" dt="2022-11-03T17:33:57.497" v="1492" actId="478"/>
          <ac:picMkLst>
            <pc:docMk/>
            <pc:sldMk cId="1155288273" sldId="330"/>
            <ac:picMk id="7" creationId="{0A441028-9657-D241-D8E3-74F533588DE0}"/>
          </ac:picMkLst>
        </pc:picChg>
        <pc:picChg chg="add del mod">
          <ac:chgData name="김윤석" userId="e4380587-cf43-477b-a754-1f250544103a" providerId="ADAL" clId="{F4236BB2-5AAB-493F-A10A-F0C32F164956}" dt="2022-10-14T01:48:46.957" v="533" actId="478"/>
          <ac:picMkLst>
            <pc:docMk/>
            <pc:sldMk cId="1155288273" sldId="330"/>
            <ac:picMk id="1026" creationId="{0066750E-17E0-BE59-74BD-A43883D6A2E5}"/>
          </ac:picMkLst>
        </pc:picChg>
        <pc:picChg chg="add del mod">
          <ac:chgData name="김윤석" userId="e4380587-cf43-477b-a754-1f250544103a" providerId="ADAL" clId="{F4236BB2-5AAB-493F-A10A-F0C32F164956}" dt="2022-10-14T01:48:47.399" v="534" actId="478"/>
          <ac:picMkLst>
            <pc:docMk/>
            <pc:sldMk cId="1155288273" sldId="330"/>
            <ac:picMk id="1028" creationId="{673C6CE1-A2F7-DD64-A12B-DF3583C8BD3B}"/>
          </ac:picMkLst>
        </pc:picChg>
      </pc:sldChg>
      <pc:sldChg chg="del">
        <pc:chgData name="김윤석" userId="e4380587-cf43-477b-a754-1f250544103a" providerId="ADAL" clId="{F4236BB2-5AAB-493F-A10A-F0C32F164956}" dt="2022-10-13T16:31:08.127" v="96" actId="47"/>
        <pc:sldMkLst>
          <pc:docMk/>
          <pc:sldMk cId="3791145882" sldId="331"/>
        </pc:sldMkLst>
      </pc:sldChg>
      <pc:sldChg chg="addSp delSp modSp add mod">
        <pc:chgData name="김윤석" userId="e4380587-cf43-477b-a754-1f250544103a" providerId="ADAL" clId="{F4236BB2-5AAB-493F-A10A-F0C32F164956}" dt="2022-11-03T23:03:12.042" v="11364" actId="20577"/>
        <pc:sldMkLst>
          <pc:docMk/>
          <pc:sldMk cId="808981796" sldId="332"/>
        </pc:sldMkLst>
        <pc:spChg chg="mod">
          <ac:chgData name="김윤석" userId="e4380587-cf43-477b-a754-1f250544103a" providerId="ADAL" clId="{F4236BB2-5AAB-493F-A10A-F0C32F164956}" dt="2022-11-03T17:21:23.750" v="1015" actId="20577"/>
          <ac:spMkLst>
            <pc:docMk/>
            <pc:sldMk cId="808981796" sldId="332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23:03:12.042" v="11364" actId="20577"/>
          <ac:spMkLst>
            <pc:docMk/>
            <pc:sldMk cId="808981796" sldId="332"/>
            <ac:spMk id="4" creationId="{EE83FD6C-3A10-4988-A548-2D7F0B49C896}"/>
          </ac:spMkLst>
        </pc:spChg>
        <pc:spChg chg="del mod">
          <ac:chgData name="김윤석" userId="e4380587-cf43-477b-a754-1f250544103a" providerId="ADAL" clId="{F4236BB2-5AAB-493F-A10A-F0C32F164956}" dt="2022-10-13T16:26:54.428" v="89" actId="478"/>
          <ac:spMkLst>
            <pc:docMk/>
            <pc:sldMk cId="808981796" sldId="332"/>
            <ac:spMk id="8" creationId="{15F67563-339D-6FD2-5887-FEA93B4D8A44}"/>
          </ac:spMkLst>
        </pc:spChg>
        <pc:spChg chg="mod">
          <ac:chgData name="김윤석" userId="e4380587-cf43-477b-a754-1f250544103a" providerId="ADAL" clId="{F4236BB2-5AAB-493F-A10A-F0C32F164956}" dt="2022-10-13T15:12:52.845" v="52" actId="14100"/>
          <ac:spMkLst>
            <pc:docMk/>
            <pc:sldMk cId="808981796" sldId="332"/>
            <ac:spMk id="9" creationId="{7D7F219F-8431-0E76-530C-7AE773540657}"/>
          </ac:spMkLst>
        </pc:spChg>
        <pc:picChg chg="add mod">
          <ac:chgData name="김윤석" userId="e4380587-cf43-477b-a754-1f250544103a" providerId="ADAL" clId="{F4236BB2-5AAB-493F-A10A-F0C32F164956}" dt="2022-11-03T22:56:25.550" v="10293" actId="1076"/>
          <ac:picMkLst>
            <pc:docMk/>
            <pc:sldMk cId="808981796" sldId="332"/>
            <ac:picMk id="7" creationId="{5ABDDAE5-14AB-8343-CC57-1D24A201E395}"/>
          </ac:picMkLst>
        </pc:picChg>
        <pc:picChg chg="del mod">
          <ac:chgData name="김윤석" userId="e4380587-cf43-477b-a754-1f250544103a" providerId="ADAL" clId="{F4236BB2-5AAB-493F-A10A-F0C32F164956}" dt="2022-11-03T22:41:20.428" v="10290" actId="478"/>
          <ac:picMkLst>
            <pc:docMk/>
            <pc:sldMk cId="808981796" sldId="332"/>
            <ac:picMk id="10" creationId="{C8EC6D31-5812-000C-0F07-069F5BB411F2}"/>
          </ac:picMkLst>
        </pc:picChg>
      </pc:sldChg>
      <pc:sldChg chg="addSp modSp add mod">
        <pc:chgData name="김윤석" userId="e4380587-cf43-477b-a754-1f250544103a" providerId="ADAL" clId="{F4236BB2-5AAB-493F-A10A-F0C32F164956}" dt="2022-11-03T18:42:02.103" v="3944" actId="1076"/>
        <pc:sldMkLst>
          <pc:docMk/>
          <pc:sldMk cId="2987359717" sldId="333"/>
        </pc:sldMkLst>
        <pc:spChg chg="mod">
          <ac:chgData name="김윤석" userId="e4380587-cf43-477b-a754-1f250544103a" providerId="ADAL" clId="{F4236BB2-5AAB-493F-A10A-F0C32F164956}" dt="2022-11-03T18:39:14.990" v="3321" actId="20577"/>
          <ac:spMkLst>
            <pc:docMk/>
            <pc:sldMk cId="2987359717" sldId="333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18:41:28.996" v="3941" actId="14100"/>
          <ac:spMkLst>
            <pc:docMk/>
            <pc:sldMk cId="2987359717" sldId="333"/>
            <ac:spMk id="4" creationId="{EE83FD6C-3A10-4988-A548-2D7F0B49C896}"/>
          </ac:spMkLst>
        </pc:spChg>
        <pc:spChg chg="mod">
          <ac:chgData name="김윤석" userId="e4380587-cf43-477b-a754-1f250544103a" providerId="ADAL" clId="{F4236BB2-5AAB-493F-A10A-F0C32F164956}" dt="2022-11-03T18:41:31.494" v="3942" actId="14100"/>
          <ac:spMkLst>
            <pc:docMk/>
            <pc:sldMk cId="2987359717" sldId="333"/>
            <ac:spMk id="8" creationId="{B5382131-ECA2-3C49-ED12-311BC0BCF449}"/>
          </ac:spMkLst>
        </pc:spChg>
        <pc:picChg chg="add mod">
          <ac:chgData name="김윤석" userId="e4380587-cf43-477b-a754-1f250544103a" providerId="ADAL" clId="{F4236BB2-5AAB-493F-A10A-F0C32F164956}" dt="2022-11-03T18:42:02.103" v="3944" actId="1076"/>
          <ac:picMkLst>
            <pc:docMk/>
            <pc:sldMk cId="2987359717" sldId="333"/>
            <ac:picMk id="7" creationId="{0418E36F-BD3B-3431-A14B-DB25A6F489C8}"/>
          </ac:picMkLst>
        </pc:picChg>
      </pc:sldChg>
      <pc:sldChg chg="addSp delSp modSp add mod">
        <pc:chgData name="김윤석" userId="e4380587-cf43-477b-a754-1f250544103a" providerId="ADAL" clId="{F4236BB2-5AAB-493F-A10A-F0C32F164956}" dt="2022-11-03T20:35:11.851" v="6469" actId="5793"/>
        <pc:sldMkLst>
          <pc:docMk/>
          <pc:sldMk cId="2359637547" sldId="334"/>
        </pc:sldMkLst>
        <pc:spChg chg="mod">
          <ac:chgData name="김윤석" userId="e4380587-cf43-477b-a754-1f250544103a" providerId="ADAL" clId="{F4236BB2-5AAB-493F-A10A-F0C32F164956}" dt="2022-11-03T19:47:44.990" v="5789" actId="20577"/>
          <ac:spMkLst>
            <pc:docMk/>
            <pc:sldMk cId="2359637547" sldId="334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20:35:11.851" v="6469" actId="5793"/>
          <ac:spMkLst>
            <pc:docMk/>
            <pc:sldMk cId="2359637547" sldId="334"/>
            <ac:spMk id="4" creationId="{EE83FD6C-3A10-4988-A548-2D7F0B49C896}"/>
          </ac:spMkLst>
        </pc:spChg>
        <pc:picChg chg="add mod">
          <ac:chgData name="김윤석" userId="e4380587-cf43-477b-a754-1f250544103a" providerId="ADAL" clId="{F4236BB2-5AAB-493F-A10A-F0C32F164956}" dt="2022-11-03T20:16:11.646" v="5846" actId="1076"/>
          <ac:picMkLst>
            <pc:docMk/>
            <pc:sldMk cId="2359637547" sldId="334"/>
            <ac:picMk id="7" creationId="{2E9987DA-FC1F-28DA-60D4-C5EB4BACEE4B}"/>
          </ac:picMkLst>
        </pc:picChg>
        <pc:picChg chg="del">
          <ac:chgData name="김윤석" userId="e4380587-cf43-477b-a754-1f250544103a" providerId="ADAL" clId="{F4236BB2-5AAB-493F-A10A-F0C32F164956}" dt="2022-11-03T20:15:41.898" v="5842" actId="478"/>
          <ac:picMkLst>
            <pc:docMk/>
            <pc:sldMk cId="2359637547" sldId="334"/>
            <ac:picMk id="9" creationId="{78AA3CDC-598E-D72F-C4CE-3B4FA8F36334}"/>
          </ac:picMkLst>
        </pc:picChg>
      </pc:sldChg>
      <pc:sldChg chg="modSp add del mod">
        <pc:chgData name="김윤석" userId="e4380587-cf43-477b-a754-1f250544103a" providerId="ADAL" clId="{F4236BB2-5AAB-493F-A10A-F0C32F164956}" dt="2022-11-03T21:05:37.894" v="7244" actId="47"/>
        <pc:sldMkLst>
          <pc:docMk/>
          <pc:sldMk cId="214893315" sldId="335"/>
        </pc:sldMkLst>
        <pc:spChg chg="mod">
          <ac:chgData name="김윤석" userId="e4380587-cf43-477b-a754-1f250544103a" providerId="ADAL" clId="{F4236BB2-5AAB-493F-A10A-F0C32F164956}" dt="2022-11-03T20:48:59.054" v="6985" actId="20577"/>
          <ac:spMkLst>
            <pc:docMk/>
            <pc:sldMk cId="214893315" sldId="335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20:51:42.329" v="7002" actId="20577"/>
          <ac:spMkLst>
            <pc:docMk/>
            <pc:sldMk cId="214893315" sldId="335"/>
            <ac:spMk id="4" creationId="{EE83FD6C-3A10-4988-A548-2D7F0B49C896}"/>
          </ac:spMkLst>
        </pc:spChg>
      </pc:sldChg>
      <pc:sldChg chg="addSp delSp modSp add mod ord">
        <pc:chgData name="김윤석" userId="e4380587-cf43-477b-a754-1f250544103a" providerId="ADAL" clId="{F4236BB2-5AAB-493F-A10A-F0C32F164956}" dt="2022-11-03T21:08:27.983" v="7463" actId="1076"/>
        <pc:sldMkLst>
          <pc:docMk/>
          <pc:sldMk cId="2941350952" sldId="336"/>
        </pc:sldMkLst>
        <pc:spChg chg="mod">
          <ac:chgData name="김윤석" userId="e4380587-cf43-477b-a754-1f250544103a" providerId="ADAL" clId="{F4236BB2-5AAB-493F-A10A-F0C32F164956}" dt="2022-11-03T21:05:48.591" v="7269" actId="20577"/>
          <ac:spMkLst>
            <pc:docMk/>
            <pc:sldMk cId="2941350952" sldId="336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21:07:35.651" v="7456" actId="20577"/>
          <ac:spMkLst>
            <pc:docMk/>
            <pc:sldMk cId="2941350952" sldId="336"/>
            <ac:spMk id="4" creationId="{EE83FD6C-3A10-4988-A548-2D7F0B49C896}"/>
          </ac:spMkLst>
        </pc:spChg>
        <pc:spChg chg="mod">
          <ac:chgData name="김윤석" userId="e4380587-cf43-477b-a754-1f250544103a" providerId="ADAL" clId="{F4236BB2-5AAB-493F-A10A-F0C32F164956}" dt="2022-11-03T21:08:21.230" v="7460" actId="14100"/>
          <ac:spMkLst>
            <pc:docMk/>
            <pc:sldMk cId="2941350952" sldId="336"/>
            <ac:spMk id="12" creationId="{B5382131-ECA2-3C49-ED12-311BC0BCF449}"/>
          </ac:spMkLst>
        </pc:spChg>
        <pc:picChg chg="del">
          <ac:chgData name="김윤석" userId="e4380587-cf43-477b-a754-1f250544103a" providerId="ADAL" clId="{F4236BB2-5AAB-493F-A10A-F0C32F164956}" dt="2022-11-03T21:03:02.649" v="7202" actId="478"/>
          <ac:picMkLst>
            <pc:docMk/>
            <pc:sldMk cId="2941350952" sldId="336"/>
            <ac:picMk id="7" creationId="{2E9987DA-FC1F-28DA-60D4-C5EB4BACEE4B}"/>
          </ac:picMkLst>
        </pc:picChg>
        <pc:picChg chg="add mod">
          <ac:chgData name="김윤석" userId="e4380587-cf43-477b-a754-1f250544103a" providerId="ADAL" clId="{F4236BB2-5AAB-493F-A10A-F0C32F164956}" dt="2022-11-03T21:08:27.983" v="7463" actId="1076"/>
          <ac:picMkLst>
            <pc:docMk/>
            <pc:sldMk cId="2941350952" sldId="336"/>
            <ac:picMk id="8" creationId="{C26F68F8-D223-D448-C671-952CD83DC362}"/>
          </ac:picMkLst>
        </pc:picChg>
      </pc:sldChg>
      <pc:sldChg chg="addSp delSp modSp add del mod">
        <pc:chgData name="김윤석" userId="e4380587-cf43-477b-a754-1f250544103a" providerId="ADAL" clId="{F4236BB2-5AAB-493F-A10A-F0C32F164956}" dt="2022-11-03T22:31:19.969" v="9295" actId="47"/>
        <pc:sldMkLst>
          <pc:docMk/>
          <pc:sldMk cId="749827766" sldId="337"/>
        </pc:sldMkLst>
        <pc:spChg chg="mod">
          <ac:chgData name="김윤석" userId="e4380587-cf43-477b-a754-1f250544103a" providerId="ADAL" clId="{F4236BB2-5AAB-493F-A10A-F0C32F164956}" dt="2022-11-03T21:32:36.604" v="9230" actId="20577"/>
          <ac:spMkLst>
            <pc:docMk/>
            <pc:sldMk cId="749827766" sldId="337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22:15:59.851" v="9294" actId="20577"/>
          <ac:spMkLst>
            <pc:docMk/>
            <pc:sldMk cId="749827766" sldId="337"/>
            <ac:spMk id="4" creationId="{EE83FD6C-3A10-4988-A548-2D7F0B49C896}"/>
          </ac:spMkLst>
        </pc:spChg>
        <pc:picChg chg="del">
          <ac:chgData name="김윤석" userId="e4380587-cf43-477b-a754-1f250544103a" providerId="ADAL" clId="{F4236BB2-5AAB-493F-A10A-F0C32F164956}" dt="2022-11-03T21:32:38.355" v="9231" actId="478"/>
          <ac:picMkLst>
            <pc:docMk/>
            <pc:sldMk cId="749827766" sldId="337"/>
            <ac:picMk id="7" creationId="{0418E36F-BD3B-3431-A14B-DB25A6F489C8}"/>
          </ac:picMkLst>
        </pc:picChg>
        <pc:picChg chg="add mod">
          <ac:chgData name="김윤석" userId="e4380587-cf43-477b-a754-1f250544103a" providerId="ADAL" clId="{F4236BB2-5AAB-493F-A10A-F0C32F164956}" dt="2022-11-03T21:44:22.111" v="9234" actId="1076"/>
          <ac:picMkLst>
            <pc:docMk/>
            <pc:sldMk cId="749827766" sldId="337"/>
            <ac:picMk id="9" creationId="{1A91FB79-7CE2-1DD5-1FE1-9C4ADEE72BD2}"/>
          </ac:picMkLst>
        </pc:picChg>
      </pc:sldChg>
      <pc:sldChg chg="modSp add del mod">
        <pc:chgData name="김윤석" userId="e4380587-cf43-477b-a754-1f250544103a" providerId="ADAL" clId="{F4236BB2-5AAB-493F-A10A-F0C32F164956}" dt="2022-11-03T21:17:49.672" v="7884" actId="47"/>
        <pc:sldMkLst>
          <pc:docMk/>
          <pc:sldMk cId="2452889350" sldId="337"/>
        </pc:sldMkLst>
        <pc:spChg chg="mod">
          <ac:chgData name="김윤석" userId="e4380587-cf43-477b-a754-1f250544103a" providerId="ADAL" clId="{F4236BB2-5AAB-493F-A10A-F0C32F164956}" dt="2022-11-03T21:08:58.179" v="7535" actId="20577"/>
          <ac:spMkLst>
            <pc:docMk/>
            <pc:sldMk cId="2452889350" sldId="337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3T21:17:44.923" v="7883" actId="20577"/>
          <ac:spMkLst>
            <pc:docMk/>
            <pc:sldMk cId="2452889350" sldId="337"/>
            <ac:spMk id="4" creationId="{EE83FD6C-3A10-4988-A548-2D7F0B49C896}"/>
          </ac:spMkLst>
        </pc:spChg>
      </pc:sldChg>
      <pc:sldChg chg="addSp delSp modSp add mod">
        <pc:chgData name="김윤석" userId="e4380587-cf43-477b-a754-1f250544103a" providerId="ADAL" clId="{F4236BB2-5AAB-493F-A10A-F0C32F164956}" dt="2022-11-04T03:08:21.617" v="14934" actId="1076"/>
        <pc:sldMkLst>
          <pc:docMk/>
          <pc:sldMk cId="3681247422" sldId="337"/>
        </pc:sldMkLst>
        <pc:spChg chg="mod">
          <ac:chgData name="김윤석" userId="e4380587-cf43-477b-a754-1f250544103a" providerId="ADAL" clId="{F4236BB2-5AAB-493F-A10A-F0C32F164956}" dt="2022-11-04T02:49:59.587" v="13088" actId="20577"/>
          <ac:spMkLst>
            <pc:docMk/>
            <pc:sldMk cId="3681247422" sldId="337"/>
            <ac:spMk id="2" creationId="{CF006401-3D21-4BB6-BDE3-908B51C28CF3}"/>
          </ac:spMkLst>
        </pc:spChg>
        <pc:spChg chg="mod">
          <ac:chgData name="김윤석" userId="e4380587-cf43-477b-a754-1f250544103a" providerId="ADAL" clId="{F4236BB2-5AAB-493F-A10A-F0C32F164956}" dt="2022-11-04T03:07:23.454" v="14924" actId="20577"/>
          <ac:spMkLst>
            <pc:docMk/>
            <pc:sldMk cId="3681247422" sldId="337"/>
            <ac:spMk id="4" creationId="{EE83FD6C-3A10-4988-A548-2D7F0B49C896}"/>
          </ac:spMkLst>
        </pc:spChg>
        <pc:spChg chg="add mod">
          <ac:chgData name="김윤석" userId="e4380587-cf43-477b-a754-1f250544103a" providerId="ADAL" clId="{F4236BB2-5AAB-493F-A10A-F0C32F164956}" dt="2022-11-04T03:07:33.727" v="14926" actId="14100"/>
          <ac:spMkLst>
            <pc:docMk/>
            <pc:sldMk cId="3681247422" sldId="337"/>
            <ac:spMk id="5" creationId="{D67CF22D-BCA4-7742-B91A-86F67582D9A7}"/>
          </ac:spMkLst>
        </pc:spChg>
        <pc:picChg chg="add del mod">
          <ac:chgData name="김윤석" userId="e4380587-cf43-477b-a754-1f250544103a" providerId="ADAL" clId="{F4236BB2-5AAB-493F-A10A-F0C32F164956}" dt="2022-11-04T03:04:28.927" v="14323" actId="478"/>
          <ac:picMkLst>
            <pc:docMk/>
            <pc:sldMk cId="3681247422" sldId="337"/>
            <ac:picMk id="1026" creationId="{7A7A4C40-FF83-BA14-7946-E1944ACE378D}"/>
          </ac:picMkLst>
        </pc:picChg>
        <pc:picChg chg="add mod">
          <ac:chgData name="김윤석" userId="e4380587-cf43-477b-a754-1f250544103a" providerId="ADAL" clId="{F4236BB2-5AAB-493F-A10A-F0C32F164956}" dt="2022-11-04T03:08:21.617" v="14934" actId="1076"/>
          <ac:picMkLst>
            <pc:docMk/>
            <pc:sldMk cId="3681247422" sldId="337"/>
            <ac:picMk id="1028" creationId="{1DCEF1CA-3E9C-FBE3-CD37-A8C4F0EAA392}"/>
          </ac:picMkLst>
        </pc:picChg>
      </pc:sldChg>
    </pc:docChg>
  </pc:docChgLst>
  <pc:docChgLst>
    <pc:chgData name="김윤석" userId="e4380587-cf43-477b-a754-1f250544103a" providerId="ADAL" clId="{393E9EAA-BF94-464B-B301-7CD3EA829262}"/>
    <pc:docChg chg="custSel addSld delSld modSld">
      <pc:chgData name="김윤석" userId="e4380587-cf43-477b-a754-1f250544103a" providerId="ADAL" clId="{393E9EAA-BF94-464B-B301-7CD3EA829262}" dt="2024-01-14T16:54:49.046" v="3765" actId="20577"/>
      <pc:docMkLst>
        <pc:docMk/>
      </pc:docMkLst>
      <pc:sldChg chg="modSp mod">
        <pc:chgData name="김윤석" userId="e4380587-cf43-477b-a754-1f250544103a" providerId="ADAL" clId="{393E9EAA-BF94-464B-B301-7CD3EA829262}" dt="2024-01-14T14:04:28.890" v="121" actId="207"/>
        <pc:sldMkLst>
          <pc:docMk/>
          <pc:sldMk cId="2913989760" sldId="256"/>
        </pc:sldMkLst>
        <pc:spChg chg="mod">
          <ac:chgData name="김윤석" userId="e4380587-cf43-477b-a754-1f250544103a" providerId="ADAL" clId="{393E9EAA-BF94-464B-B301-7CD3EA829262}" dt="2024-01-14T14:02:59.967" v="47" actId="20577"/>
          <ac:spMkLst>
            <pc:docMk/>
            <pc:sldMk cId="2913989760" sldId="256"/>
            <ac:spMk id="2" creationId="{00000000-0000-0000-0000-000000000000}"/>
          </ac:spMkLst>
        </pc:spChg>
        <pc:spChg chg="mod">
          <ac:chgData name="김윤석" userId="e4380587-cf43-477b-a754-1f250544103a" providerId="ADAL" clId="{393E9EAA-BF94-464B-B301-7CD3EA829262}" dt="2024-01-14T14:04:28.890" v="121" actId="207"/>
          <ac:spMkLst>
            <pc:docMk/>
            <pc:sldMk cId="2913989760" sldId="256"/>
            <ac:spMk id="6" creationId="{DE7D8759-63FA-7141-8614-6D1E77ED1686}"/>
          </ac:spMkLst>
        </pc:spChg>
      </pc:sldChg>
      <pc:sldChg chg="addSp modSp mod">
        <pc:chgData name="김윤석" userId="e4380587-cf43-477b-a754-1f250544103a" providerId="ADAL" clId="{393E9EAA-BF94-464B-B301-7CD3EA829262}" dt="2024-01-14T14:11:10.093" v="702"/>
        <pc:sldMkLst>
          <pc:docMk/>
          <pc:sldMk cId="2219513448" sldId="394"/>
        </pc:sldMkLst>
        <pc:spChg chg="mod">
          <ac:chgData name="김윤석" userId="e4380587-cf43-477b-a754-1f250544103a" providerId="ADAL" clId="{393E9EAA-BF94-464B-B301-7CD3EA829262}" dt="2024-01-14T14:11:10.093" v="702"/>
          <ac:spMkLst>
            <pc:docMk/>
            <pc:sldMk cId="2219513448" sldId="394"/>
            <ac:spMk id="4" creationId="{EE83FD6C-3A10-4988-A548-2D7F0B49C896}"/>
          </ac:spMkLst>
        </pc:spChg>
        <pc:spChg chg="add mod">
          <ac:chgData name="김윤석" userId="e4380587-cf43-477b-a754-1f250544103a" providerId="ADAL" clId="{393E9EAA-BF94-464B-B301-7CD3EA829262}" dt="2024-01-14T14:08:52.417" v="597" actId="5793"/>
          <ac:spMkLst>
            <pc:docMk/>
            <pc:sldMk cId="2219513448" sldId="394"/>
            <ac:spMk id="5" creationId="{98E9EBCE-1421-7031-6931-2F39CE20B6BA}"/>
          </ac:spMkLst>
        </pc:spChg>
        <pc:spChg chg="add mod">
          <ac:chgData name="김윤석" userId="e4380587-cf43-477b-a754-1f250544103a" providerId="ADAL" clId="{393E9EAA-BF94-464B-B301-7CD3EA829262}" dt="2024-01-14T14:10:36.095" v="628" actId="1076"/>
          <ac:spMkLst>
            <pc:docMk/>
            <pc:sldMk cId="2219513448" sldId="394"/>
            <ac:spMk id="7" creationId="{BC5D5C52-8AC1-C35A-65E7-6257E07DC722}"/>
          </ac:spMkLst>
        </pc:spChg>
        <pc:spChg chg="add mod">
          <ac:chgData name="김윤석" userId="e4380587-cf43-477b-a754-1f250544103a" providerId="ADAL" clId="{393E9EAA-BF94-464B-B301-7CD3EA829262}" dt="2024-01-14T14:10:46.893" v="642" actId="20577"/>
          <ac:spMkLst>
            <pc:docMk/>
            <pc:sldMk cId="2219513448" sldId="394"/>
            <ac:spMk id="8" creationId="{E0C53087-4BB0-C078-F3DD-11A58912BC6F}"/>
          </ac:spMkLst>
        </pc:spChg>
        <pc:picChg chg="add mod">
          <ac:chgData name="김윤석" userId="e4380587-cf43-477b-a754-1f250544103a" providerId="ADAL" clId="{393E9EAA-BF94-464B-B301-7CD3EA829262}" dt="2024-01-14T14:10:09.818" v="614" actId="1076"/>
          <ac:picMkLst>
            <pc:docMk/>
            <pc:sldMk cId="2219513448" sldId="394"/>
            <ac:picMk id="1026" creationId="{955801AF-657E-64C3-FAB9-28019C326EF2}"/>
          </ac:picMkLst>
        </pc:picChg>
        <pc:picChg chg="add mod">
          <ac:chgData name="김윤석" userId="e4380587-cf43-477b-a754-1f250544103a" providerId="ADAL" clId="{393E9EAA-BF94-464B-B301-7CD3EA829262}" dt="2024-01-14T14:10:12.912" v="615" actId="1076"/>
          <ac:picMkLst>
            <pc:docMk/>
            <pc:sldMk cId="2219513448" sldId="394"/>
            <ac:picMk id="1028" creationId="{9ED68CEA-90D8-5669-86F9-8F666DFC7700}"/>
          </ac:picMkLst>
        </pc:picChg>
      </pc:sldChg>
      <pc:sldChg chg="modSp mod">
        <pc:chgData name="김윤석" userId="e4380587-cf43-477b-a754-1f250544103a" providerId="ADAL" clId="{393E9EAA-BF94-464B-B301-7CD3EA829262}" dt="2024-01-14T14:41:19.238" v="1207" actId="20577"/>
        <pc:sldMkLst>
          <pc:docMk/>
          <pc:sldMk cId="2456723837" sldId="395"/>
        </pc:sldMkLst>
        <pc:graphicFrameChg chg="mod modGraphic">
          <ac:chgData name="김윤석" userId="e4380587-cf43-477b-a754-1f250544103a" providerId="ADAL" clId="{393E9EAA-BF94-464B-B301-7CD3EA829262}" dt="2024-01-14T14:41:19.238" v="1207" actId="20577"/>
          <ac:graphicFrameMkLst>
            <pc:docMk/>
            <pc:sldMk cId="2456723837" sldId="395"/>
            <ac:graphicFrameMk id="7" creationId="{00000000-0000-0000-0000-000000000000}"/>
          </ac:graphicFrameMkLst>
        </pc:graphicFrameChg>
      </pc:sldChg>
      <pc:sldChg chg="modSp mod">
        <pc:chgData name="김윤석" userId="e4380587-cf43-477b-a754-1f250544103a" providerId="ADAL" clId="{393E9EAA-BF94-464B-B301-7CD3EA829262}" dt="2024-01-14T16:08:03.874" v="2139"/>
        <pc:sldMkLst>
          <pc:docMk/>
          <pc:sldMk cId="1892064781" sldId="396"/>
        </pc:sldMkLst>
        <pc:spChg chg="mod">
          <ac:chgData name="김윤석" userId="e4380587-cf43-477b-a754-1f250544103a" providerId="ADAL" clId="{393E9EAA-BF94-464B-B301-7CD3EA829262}" dt="2024-01-14T14:17:25.026" v="821" actId="20577"/>
          <ac:spMkLst>
            <pc:docMk/>
            <pc:sldMk cId="1892064781" sldId="396"/>
            <ac:spMk id="2" creationId="{CF006401-3D21-4BB6-BDE3-908B51C28CF3}"/>
          </ac:spMkLst>
        </pc:spChg>
        <pc:spChg chg="mod">
          <ac:chgData name="김윤석" userId="e4380587-cf43-477b-a754-1f250544103a" providerId="ADAL" clId="{393E9EAA-BF94-464B-B301-7CD3EA829262}" dt="2024-01-14T16:04:30.054" v="1628"/>
          <ac:spMkLst>
            <pc:docMk/>
            <pc:sldMk cId="1892064781" sldId="396"/>
            <ac:spMk id="4" creationId="{EE83FD6C-3A10-4988-A548-2D7F0B49C896}"/>
          </ac:spMkLst>
        </pc:spChg>
        <pc:spChg chg="mod">
          <ac:chgData name="김윤석" userId="e4380587-cf43-477b-a754-1f250544103a" providerId="ADAL" clId="{393E9EAA-BF94-464B-B301-7CD3EA829262}" dt="2024-01-14T16:08:03.874" v="2139"/>
          <ac:spMkLst>
            <pc:docMk/>
            <pc:sldMk cId="1892064781" sldId="396"/>
            <ac:spMk id="10" creationId="{E3384B33-97D8-67C0-6377-30BF359529C3}"/>
          </ac:spMkLst>
        </pc:spChg>
      </pc:sldChg>
      <pc:sldChg chg="addSp delSp modSp mod">
        <pc:chgData name="김윤석" userId="e4380587-cf43-477b-a754-1f250544103a" providerId="ADAL" clId="{393E9EAA-BF94-464B-B301-7CD3EA829262}" dt="2024-01-14T16:43:39.450" v="3331" actId="1076"/>
        <pc:sldMkLst>
          <pc:docMk/>
          <pc:sldMk cId="1278477042" sldId="397"/>
        </pc:sldMkLst>
        <pc:spChg chg="mod">
          <ac:chgData name="김윤석" userId="e4380587-cf43-477b-a754-1f250544103a" providerId="ADAL" clId="{393E9EAA-BF94-464B-B301-7CD3EA829262}" dt="2024-01-14T16:43:13.880" v="3326" actId="20577"/>
          <ac:spMkLst>
            <pc:docMk/>
            <pc:sldMk cId="1278477042" sldId="397"/>
            <ac:spMk id="4" creationId="{EE83FD6C-3A10-4988-A548-2D7F0B49C896}"/>
          </ac:spMkLst>
        </pc:spChg>
        <pc:spChg chg="mod">
          <ac:chgData name="김윤석" userId="e4380587-cf43-477b-a754-1f250544103a" providerId="ADAL" clId="{393E9EAA-BF94-464B-B301-7CD3EA829262}" dt="2024-01-14T16:43:11.108" v="3314" actId="14100"/>
          <ac:spMkLst>
            <pc:docMk/>
            <pc:sldMk cId="1278477042" sldId="397"/>
            <ac:spMk id="5" creationId="{44A539BC-3DB9-B184-F72F-F2D605DD6D96}"/>
          </ac:spMkLst>
        </pc:spChg>
        <pc:picChg chg="del">
          <ac:chgData name="김윤석" userId="e4380587-cf43-477b-a754-1f250544103a" providerId="ADAL" clId="{393E9EAA-BF94-464B-B301-7CD3EA829262}" dt="2024-01-14T16:43:19.381" v="3327" actId="478"/>
          <ac:picMkLst>
            <pc:docMk/>
            <pc:sldMk cId="1278477042" sldId="397"/>
            <ac:picMk id="8" creationId="{82F3E35F-812E-C39C-1BB3-B61E9106292B}"/>
          </ac:picMkLst>
        </pc:picChg>
        <pc:picChg chg="add mod">
          <ac:chgData name="김윤석" userId="e4380587-cf43-477b-a754-1f250544103a" providerId="ADAL" clId="{393E9EAA-BF94-464B-B301-7CD3EA829262}" dt="2024-01-14T16:43:39.450" v="3331" actId="1076"/>
          <ac:picMkLst>
            <pc:docMk/>
            <pc:sldMk cId="1278477042" sldId="397"/>
            <ac:picMk id="9" creationId="{7993B2E5-7111-5122-3CDB-2A5BF36F4215}"/>
          </ac:picMkLst>
        </pc:picChg>
      </pc:sldChg>
      <pc:sldChg chg="modSp del mod">
        <pc:chgData name="김윤석" userId="e4380587-cf43-477b-a754-1f250544103a" providerId="ADAL" clId="{393E9EAA-BF94-464B-B301-7CD3EA829262}" dt="2024-01-14T16:40:48.371" v="2660" actId="47"/>
        <pc:sldMkLst>
          <pc:docMk/>
          <pc:sldMk cId="4096683214" sldId="409"/>
        </pc:sldMkLst>
        <pc:spChg chg="mod">
          <ac:chgData name="김윤석" userId="e4380587-cf43-477b-a754-1f250544103a" providerId="ADAL" clId="{393E9EAA-BF94-464B-B301-7CD3EA829262}" dt="2024-01-14T16:31:19.054" v="2532"/>
          <ac:spMkLst>
            <pc:docMk/>
            <pc:sldMk cId="4096683214" sldId="409"/>
            <ac:spMk id="4" creationId="{EE83FD6C-3A10-4988-A548-2D7F0B49C896}"/>
          </ac:spMkLst>
        </pc:spChg>
      </pc:sldChg>
      <pc:sldChg chg="addSp delSp modSp mod">
        <pc:chgData name="김윤석" userId="e4380587-cf43-477b-a754-1f250544103a" providerId="ADAL" clId="{393E9EAA-BF94-464B-B301-7CD3EA829262}" dt="2024-01-14T16:51:22.715" v="3753"/>
        <pc:sldMkLst>
          <pc:docMk/>
          <pc:sldMk cId="3592983997" sldId="410"/>
        </pc:sldMkLst>
        <pc:spChg chg="mod">
          <ac:chgData name="김윤석" userId="e4380587-cf43-477b-a754-1f250544103a" providerId="ADAL" clId="{393E9EAA-BF94-464B-B301-7CD3EA829262}" dt="2024-01-14T16:48:44.887" v="3346" actId="20577"/>
          <ac:spMkLst>
            <pc:docMk/>
            <pc:sldMk cId="3592983997" sldId="410"/>
            <ac:spMk id="2" creationId="{CF006401-3D21-4BB6-BDE3-908B51C28CF3}"/>
          </ac:spMkLst>
        </pc:spChg>
        <pc:spChg chg="mod">
          <ac:chgData name="김윤석" userId="e4380587-cf43-477b-a754-1f250544103a" providerId="ADAL" clId="{393E9EAA-BF94-464B-B301-7CD3EA829262}" dt="2024-01-14T16:51:22.715" v="3753"/>
          <ac:spMkLst>
            <pc:docMk/>
            <pc:sldMk cId="3592983997" sldId="410"/>
            <ac:spMk id="4" creationId="{EE83FD6C-3A10-4988-A548-2D7F0B49C896}"/>
          </ac:spMkLst>
        </pc:spChg>
        <pc:spChg chg="mod">
          <ac:chgData name="김윤석" userId="e4380587-cf43-477b-a754-1f250544103a" providerId="ADAL" clId="{393E9EAA-BF94-464B-B301-7CD3EA829262}" dt="2024-01-14T16:50:33.438" v="3705" actId="14100"/>
          <ac:spMkLst>
            <pc:docMk/>
            <pc:sldMk cId="3592983997" sldId="410"/>
            <ac:spMk id="5" creationId="{44A539BC-3DB9-B184-F72F-F2D605DD6D96}"/>
          </ac:spMkLst>
        </pc:spChg>
        <pc:spChg chg="del mod">
          <ac:chgData name="김윤석" userId="e4380587-cf43-477b-a754-1f250544103a" providerId="ADAL" clId="{393E9EAA-BF94-464B-B301-7CD3EA829262}" dt="2024-01-14T16:50:35.291" v="3707" actId="478"/>
          <ac:spMkLst>
            <pc:docMk/>
            <pc:sldMk cId="3592983997" sldId="410"/>
            <ac:spMk id="7" creationId="{90A7647A-5BBC-B3BA-1F62-3CADD2908807}"/>
          </ac:spMkLst>
        </pc:spChg>
        <pc:spChg chg="del mod">
          <ac:chgData name="김윤석" userId="e4380587-cf43-477b-a754-1f250544103a" providerId="ADAL" clId="{393E9EAA-BF94-464B-B301-7CD3EA829262}" dt="2024-01-14T16:50:30.672" v="3703" actId="478"/>
          <ac:spMkLst>
            <pc:docMk/>
            <pc:sldMk cId="3592983997" sldId="410"/>
            <ac:spMk id="9" creationId="{0E26B6F8-FE72-90C7-12C7-BAB5904E482F}"/>
          </ac:spMkLst>
        </pc:spChg>
        <pc:picChg chg="del">
          <ac:chgData name="김윤석" userId="e4380587-cf43-477b-a754-1f250544103a" providerId="ADAL" clId="{393E9EAA-BF94-464B-B301-7CD3EA829262}" dt="2024-01-14T16:50:31.817" v="3704" actId="478"/>
          <ac:picMkLst>
            <pc:docMk/>
            <pc:sldMk cId="3592983997" sldId="410"/>
            <ac:picMk id="8" creationId="{82F3E35F-812E-C39C-1BB3-B61E9106292B}"/>
          </ac:picMkLst>
        </pc:picChg>
        <pc:picChg chg="add mod modCrop">
          <ac:chgData name="김윤석" userId="e4380587-cf43-477b-a754-1f250544103a" providerId="ADAL" clId="{393E9EAA-BF94-464B-B301-7CD3EA829262}" dt="2024-01-14T16:51:05.833" v="3714" actId="1076"/>
          <ac:picMkLst>
            <pc:docMk/>
            <pc:sldMk cId="3592983997" sldId="410"/>
            <ac:picMk id="10" creationId="{91A2923D-47ED-CCC7-9492-7BBE647F7680}"/>
          </ac:picMkLst>
        </pc:picChg>
      </pc:sldChg>
      <pc:sldChg chg="addSp delSp modSp add mod">
        <pc:chgData name="김윤석" userId="e4380587-cf43-477b-a754-1f250544103a" providerId="ADAL" clId="{393E9EAA-BF94-464B-B301-7CD3EA829262}" dt="2024-01-14T16:30:43.166" v="2430" actId="255"/>
        <pc:sldMkLst>
          <pc:docMk/>
          <pc:sldMk cId="2150430206" sldId="417"/>
        </pc:sldMkLst>
        <pc:spChg chg="mod">
          <ac:chgData name="김윤석" userId="e4380587-cf43-477b-a754-1f250544103a" providerId="ADAL" clId="{393E9EAA-BF94-464B-B301-7CD3EA829262}" dt="2024-01-14T16:08:34.398" v="2165" actId="20577"/>
          <ac:spMkLst>
            <pc:docMk/>
            <pc:sldMk cId="2150430206" sldId="417"/>
            <ac:spMk id="2" creationId="{CF006401-3D21-4BB6-BDE3-908B51C28CF3}"/>
          </ac:spMkLst>
        </pc:spChg>
        <pc:spChg chg="mod">
          <ac:chgData name="김윤석" userId="e4380587-cf43-477b-a754-1f250544103a" providerId="ADAL" clId="{393E9EAA-BF94-464B-B301-7CD3EA829262}" dt="2024-01-14T16:26:08.038" v="2168" actId="20577"/>
          <ac:spMkLst>
            <pc:docMk/>
            <pc:sldMk cId="2150430206" sldId="417"/>
            <ac:spMk id="4" creationId="{EE83FD6C-3A10-4988-A548-2D7F0B49C896}"/>
          </ac:spMkLst>
        </pc:spChg>
        <pc:spChg chg="add mod">
          <ac:chgData name="김윤석" userId="e4380587-cf43-477b-a754-1f250544103a" providerId="ADAL" clId="{393E9EAA-BF94-464B-B301-7CD3EA829262}" dt="2024-01-14T16:30:43.166" v="2430" actId="255"/>
          <ac:spMkLst>
            <pc:docMk/>
            <pc:sldMk cId="2150430206" sldId="417"/>
            <ac:spMk id="5" creationId="{0D9B684C-C790-D227-BC7F-71C41A58F098}"/>
          </ac:spMkLst>
        </pc:spChg>
        <pc:spChg chg="del">
          <ac:chgData name="김윤석" userId="e4380587-cf43-477b-a754-1f250544103a" providerId="ADAL" clId="{393E9EAA-BF94-464B-B301-7CD3EA829262}" dt="2024-01-14T16:26:53.069" v="2171" actId="478"/>
          <ac:spMkLst>
            <pc:docMk/>
            <pc:sldMk cId="2150430206" sldId="417"/>
            <ac:spMk id="10" creationId="{E3384B33-97D8-67C0-6377-30BF359529C3}"/>
          </ac:spMkLst>
        </pc:spChg>
      </pc:sldChg>
      <pc:sldChg chg="modSp add mod">
        <pc:chgData name="김윤석" userId="e4380587-cf43-477b-a754-1f250544103a" providerId="ADAL" clId="{393E9EAA-BF94-464B-B301-7CD3EA829262}" dt="2024-01-14T16:32:47.449" v="2659" actId="20577"/>
        <pc:sldMkLst>
          <pc:docMk/>
          <pc:sldMk cId="4128096569" sldId="418"/>
        </pc:sldMkLst>
        <pc:spChg chg="mod">
          <ac:chgData name="김윤석" userId="e4380587-cf43-477b-a754-1f250544103a" providerId="ADAL" clId="{393E9EAA-BF94-464B-B301-7CD3EA829262}" dt="2024-01-14T16:31:44.378" v="2547" actId="20577"/>
          <ac:spMkLst>
            <pc:docMk/>
            <pc:sldMk cId="4128096569" sldId="418"/>
            <ac:spMk id="2" creationId="{CF006401-3D21-4BB6-BDE3-908B51C28CF3}"/>
          </ac:spMkLst>
        </pc:spChg>
        <pc:spChg chg="mod">
          <ac:chgData name="김윤석" userId="e4380587-cf43-477b-a754-1f250544103a" providerId="ADAL" clId="{393E9EAA-BF94-464B-B301-7CD3EA829262}" dt="2024-01-14T16:32:47.449" v="2659" actId="20577"/>
          <ac:spMkLst>
            <pc:docMk/>
            <pc:sldMk cId="4128096569" sldId="418"/>
            <ac:spMk id="5" creationId="{0D9B684C-C790-D227-BC7F-71C41A58F098}"/>
          </ac:spMkLst>
        </pc:spChg>
      </pc:sldChg>
      <pc:sldChg chg="modSp add mod">
        <pc:chgData name="김윤석" userId="e4380587-cf43-477b-a754-1f250544103a" providerId="ADAL" clId="{393E9EAA-BF94-464B-B301-7CD3EA829262}" dt="2024-01-14T16:54:49.046" v="3765" actId="20577"/>
        <pc:sldMkLst>
          <pc:docMk/>
          <pc:sldMk cId="2586381998" sldId="419"/>
        </pc:sldMkLst>
        <pc:spChg chg="mod">
          <ac:chgData name="김윤석" userId="e4380587-cf43-477b-a754-1f250544103a" providerId="ADAL" clId="{393E9EAA-BF94-464B-B301-7CD3EA829262}" dt="2024-01-14T16:54:49.046" v="3765" actId="20577"/>
          <ac:spMkLst>
            <pc:docMk/>
            <pc:sldMk cId="2586381998" sldId="419"/>
            <ac:spMk id="2" creationId="{CF006401-3D21-4BB6-BDE3-908B51C28CF3}"/>
          </ac:spMkLst>
        </pc:spChg>
      </pc:sldChg>
    </pc:docChg>
  </pc:docChgLst>
  <pc:docChgLst>
    <pc:chgData name="김윤석" userId="e4380587-cf43-477b-a754-1f250544103a" providerId="ADAL" clId="{2446A06F-23DC-4B34-B07B-903E8B69FC59}"/>
    <pc:docChg chg="undo custSel addSld modSld">
      <pc:chgData name="김윤석" userId="e4380587-cf43-477b-a754-1f250544103a" providerId="ADAL" clId="{2446A06F-23DC-4B34-B07B-903E8B69FC59}" dt="2023-07-30T19:04:56.055" v="11911"/>
      <pc:docMkLst>
        <pc:docMk/>
      </pc:docMkLst>
      <pc:sldChg chg="modSp mod">
        <pc:chgData name="김윤석" userId="e4380587-cf43-477b-a754-1f250544103a" providerId="ADAL" clId="{2446A06F-23DC-4B34-B07B-903E8B69FC59}" dt="2023-07-30T09:21:32.046" v="232"/>
        <pc:sldMkLst>
          <pc:docMk/>
          <pc:sldMk cId="2913989760" sldId="256"/>
        </pc:sldMkLst>
        <pc:spChg chg="mod">
          <ac:chgData name="김윤석" userId="e4380587-cf43-477b-a754-1f250544103a" providerId="ADAL" clId="{2446A06F-23DC-4B34-B07B-903E8B69FC59}" dt="2023-07-30T09:17:09.615" v="101" actId="20577"/>
          <ac:spMkLst>
            <pc:docMk/>
            <pc:sldMk cId="2913989760" sldId="256"/>
            <ac:spMk id="2" creationId="{00000000-0000-0000-0000-000000000000}"/>
          </ac:spMkLst>
        </pc:spChg>
        <pc:spChg chg="mod">
          <ac:chgData name="김윤석" userId="e4380587-cf43-477b-a754-1f250544103a" providerId="ADAL" clId="{2446A06F-23DC-4B34-B07B-903E8B69FC59}" dt="2023-07-30T09:21:32.046" v="232"/>
          <ac:spMkLst>
            <pc:docMk/>
            <pc:sldMk cId="2913989760" sldId="256"/>
            <ac:spMk id="6" creationId="{DE7D8759-63FA-7141-8614-6D1E77ED1686}"/>
          </ac:spMkLst>
        </pc:spChg>
      </pc:sldChg>
      <pc:sldChg chg="addSp delSp modSp mod">
        <pc:chgData name="김윤석" userId="e4380587-cf43-477b-a754-1f250544103a" providerId="ADAL" clId="{2446A06F-23DC-4B34-B07B-903E8B69FC59}" dt="2023-07-30T18:32:18.825" v="11432" actId="255"/>
        <pc:sldMkLst>
          <pc:docMk/>
          <pc:sldMk cId="607448248" sldId="383"/>
        </pc:sldMkLst>
        <pc:spChg chg="mod">
          <ac:chgData name="김윤석" userId="e4380587-cf43-477b-a754-1f250544103a" providerId="ADAL" clId="{2446A06F-23DC-4B34-B07B-903E8B69FC59}" dt="2023-07-30T09:22:12.012" v="254" actId="20577"/>
          <ac:spMkLst>
            <pc:docMk/>
            <pc:sldMk cId="607448248" sldId="383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32:18.825" v="11432" actId="255"/>
          <ac:spMkLst>
            <pc:docMk/>
            <pc:sldMk cId="607448248" sldId="383"/>
            <ac:spMk id="4" creationId="{EE83FD6C-3A10-4988-A548-2D7F0B49C896}"/>
          </ac:spMkLst>
        </pc:spChg>
        <pc:spChg chg="add mod">
          <ac:chgData name="김윤석" userId="e4380587-cf43-477b-a754-1f250544103a" providerId="ADAL" clId="{2446A06F-23DC-4B34-B07B-903E8B69FC59}" dt="2023-07-30T18:28:34.429" v="11394" actId="14100"/>
          <ac:spMkLst>
            <pc:docMk/>
            <pc:sldMk cId="607448248" sldId="383"/>
            <ac:spMk id="8" creationId="{C76C0F38-0B0E-A98D-B32F-8D3E44A2649E}"/>
          </ac:spMkLst>
        </pc:spChg>
        <pc:spChg chg="add mod">
          <ac:chgData name="김윤석" userId="e4380587-cf43-477b-a754-1f250544103a" providerId="ADAL" clId="{2446A06F-23DC-4B34-B07B-903E8B69FC59}" dt="2023-07-30T18:30:43.718" v="11428"/>
          <ac:spMkLst>
            <pc:docMk/>
            <pc:sldMk cId="607448248" sldId="383"/>
            <ac:spMk id="10" creationId="{53450FB8-5630-107B-593C-3D7AEBDE5C39}"/>
          </ac:spMkLst>
        </pc:spChg>
        <pc:spChg chg="del mod">
          <ac:chgData name="김윤석" userId="e4380587-cf43-477b-a754-1f250544103a" providerId="ADAL" clId="{2446A06F-23DC-4B34-B07B-903E8B69FC59}" dt="2023-07-30T18:27:02.660" v="11389" actId="478"/>
          <ac:spMkLst>
            <pc:docMk/>
            <pc:sldMk cId="607448248" sldId="383"/>
            <ac:spMk id="12" creationId="{64F4EE70-992E-F9F4-64E2-69DAF5B9B849}"/>
          </ac:spMkLst>
        </pc:spChg>
        <pc:picChg chg="add mod">
          <ac:chgData name="김윤석" userId="e4380587-cf43-477b-a754-1f250544103a" providerId="ADAL" clId="{2446A06F-23DC-4B34-B07B-903E8B69FC59}" dt="2023-07-30T18:28:39.765" v="11395" actId="1076"/>
          <ac:picMkLst>
            <pc:docMk/>
            <pc:sldMk cId="607448248" sldId="383"/>
            <ac:picMk id="7" creationId="{B839BDEC-FB02-17DB-B13C-0AA6ADBC8721}"/>
          </ac:picMkLst>
        </pc:picChg>
        <pc:picChg chg="del">
          <ac:chgData name="김윤석" userId="e4380587-cf43-477b-a754-1f250544103a" providerId="ADAL" clId="{2446A06F-23DC-4B34-B07B-903E8B69FC59}" dt="2023-07-30T09:25:32.848" v="668" actId="478"/>
          <ac:picMkLst>
            <pc:docMk/>
            <pc:sldMk cId="607448248" sldId="383"/>
            <ac:picMk id="9" creationId="{18C264E8-B20F-8F00-FDC2-CE80EF455563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39:58.846" v="11457" actId="1076"/>
        <pc:sldMkLst>
          <pc:docMk/>
          <pc:sldMk cId="2219513448" sldId="394"/>
        </pc:sldMkLst>
        <pc:spChg chg="mod">
          <ac:chgData name="김윤석" userId="e4380587-cf43-477b-a754-1f250544103a" providerId="ADAL" clId="{2446A06F-23DC-4B34-B07B-903E8B69FC59}" dt="2023-07-30T09:32:51.476" v="829" actId="20577"/>
          <ac:spMkLst>
            <pc:docMk/>
            <pc:sldMk cId="2219513448" sldId="394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38:43.663" v="11445" actId="20577"/>
          <ac:spMkLst>
            <pc:docMk/>
            <pc:sldMk cId="2219513448" sldId="394"/>
            <ac:spMk id="4" creationId="{EE83FD6C-3A10-4988-A548-2D7F0B49C896}"/>
          </ac:spMkLst>
        </pc:spChg>
        <pc:spChg chg="add mod">
          <ac:chgData name="김윤석" userId="e4380587-cf43-477b-a754-1f250544103a" providerId="ADAL" clId="{2446A06F-23DC-4B34-B07B-903E8B69FC59}" dt="2023-07-30T18:39:54.555" v="11455" actId="14100"/>
          <ac:spMkLst>
            <pc:docMk/>
            <pc:sldMk cId="2219513448" sldId="394"/>
            <ac:spMk id="5" creationId="{70997119-E878-5917-0F50-1C37BDCB5A4A}"/>
          </ac:spMkLst>
        </pc:spChg>
        <pc:picChg chg="add del mod">
          <ac:chgData name="김윤석" userId="e4380587-cf43-477b-a754-1f250544103a" providerId="ADAL" clId="{2446A06F-23DC-4B34-B07B-903E8B69FC59}" dt="2023-07-30T18:39:38.912" v="11448" actId="478"/>
          <ac:picMkLst>
            <pc:docMk/>
            <pc:sldMk cId="2219513448" sldId="394"/>
            <ac:picMk id="1026" creationId="{58F38A94-EE57-1936-52DF-CEF9918488BA}"/>
          </ac:picMkLst>
        </pc:picChg>
        <pc:picChg chg="add mod">
          <ac:chgData name="김윤석" userId="e4380587-cf43-477b-a754-1f250544103a" providerId="ADAL" clId="{2446A06F-23DC-4B34-B07B-903E8B69FC59}" dt="2023-07-30T18:39:58.846" v="11457" actId="1076"/>
          <ac:picMkLst>
            <pc:docMk/>
            <pc:sldMk cId="2219513448" sldId="394"/>
            <ac:picMk id="1028" creationId="{4D628C08-5B9B-445B-9046-4BF31EF2F6A9}"/>
          </ac:picMkLst>
        </pc:picChg>
      </pc:sldChg>
      <pc:sldChg chg="delSp modSp mod">
        <pc:chgData name="김윤석" userId="e4380587-cf43-477b-a754-1f250544103a" providerId="ADAL" clId="{2446A06F-23DC-4B34-B07B-903E8B69FC59}" dt="2023-07-30T18:40:35.060" v="11458"/>
        <pc:sldMkLst>
          <pc:docMk/>
          <pc:sldMk cId="2456723837" sldId="395"/>
        </pc:sldMkLst>
        <pc:spChg chg="mod">
          <ac:chgData name="김윤석" userId="e4380587-cf43-477b-a754-1f250544103a" providerId="ADAL" clId="{2446A06F-23DC-4B34-B07B-903E8B69FC59}" dt="2023-07-30T09:38:07.063" v="1858" actId="20577"/>
          <ac:spMkLst>
            <pc:docMk/>
            <pc:sldMk cId="2456723837" sldId="395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40:35.060" v="11458"/>
          <ac:spMkLst>
            <pc:docMk/>
            <pc:sldMk cId="2456723837" sldId="395"/>
            <ac:spMk id="4" creationId="{EE83FD6C-3A10-4988-A548-2D7F0B49C896}"/>
          </ac:spMkLst>
        </pc:spChg>
        <pc:spChg chg="del">
          <ac:chgData name="김윤석" userId="e4380587-cf43-477b-a754-1f250544103a" providerId="ADAL" clId="{2446A06F-23DC-4B34-B07B-903E8B69FC59}" dt="2023-07-30T09:44:32.657" v="1860" actId="478"/>
          <ac:spMkLst>
            <pc:docMk/>
            <pc:sldMk cId="2456723837" sldId="395"/>
            <ac:spMk id="5" creationId="{44A539BC-3DB9-B184-F72F-F2D605DD6D96}"/>
          </ac:spMkLst>
        </pc:spChg>
        <pc:spChg chg="del mod">
          <ac:chgData name="김윤석" userId="e4380587-cf43-477b-a754-1f250544103a" providerId="ADAL" clId="{2446A06F-23DC-4B34-B07B-903E8B69FC59}" dt="2023-07-30T09:44:34.573" v="1862" actId="478"/>
          <ac:spMkLst>
            <pc:docMk/>
            <pc:sldMk cId="2456723837" sldId="395"/>
            <ac:spMk id="7" creationId="{4B712D6D-502B-C498-11A7-D818173A96C8}"/>
          </ac:spMkLst>
        </pc:spChg>
        <pc:spChg chg="del">
          <ac:chgData name="김윤석" userId="e4380587-cf43-477b-a754-1f250544103a" providerId="ADAL" clId="{2446A06F-23DC-4B34-B07B-903E8B69FC59}" dt="2023-07-30T09:44:35.653" v="1863" actId="478"/>
          <ac:spMkLst>
            <pc:docMk/>
            <pc:sldMk cId="2456723837" sldId="395"/>
            <ac:spMk id="8" creationId="{057FE227-CF80-F7BE-D88F-30AAA61E1F53}"/>
          </ac:spMkLst>
        </pc:spChg>
        <pc:picChg chg="del">
          <ac:chgData name="김윤석" userId="e4380587-cf43-477b-a754-1f250544103a" providerId="ADAL" clId="{2446A06F-23DC-4B34-B07B-903E8B69FC59}" dt="2023-07-30T09:44:31.890" v="1859" actId="478"/>
          <ac:picMkLst>
            <pc:docMk/>
            <pc:sldMk cId="2456723837" sldId="395"/>
            <ac:picMk id="1026" creationId="{872126C5-FF86-AAF2-2D7D-E6000E7EBB5D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42:15.238" v="11567"/>
        <pc:sldMkLst>
          <pc:docMk/>
          <pc:sldMk cId="1892064781" sldId="396"/>
        </pc:sldMkLst>
        <pc:spChg chg="mod">
          <ac:chgData name="김윤석" userId="e4380587-cf43-477b-a754-1f250544103a" providerId="ADAL" clId="{2446A06F-23DC-4B34-B07B-903E8B69FC59}" dt="2023-07-30T09:53:06.346" v="3073" actId="20577"/>
          <ac:spMkLst>
            <pc:docMk/>
            <pc:sldMk cId="1892064781" sldId="396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42:15.238" v="11567"/>
          <ac:spMkLst>
            <pc:docMk/>
            <pc:sldMk cId="1892064781" sldId="396"/>
            <ac:spMk id="4" creationId="{EE83FD6C-3A10-4988-A548-2D7F0B49C896}"/>
          </ac:spMkLst>
        </pc:spChg>
        <pc:spChg chg="del mod">
          <ac:chgData name="김윤석" userId="e4380587-cf43-477b-a754-1f250544103a" providerId="ADAL" clId="{2446A06F-23DC-4B34-B07B-903E8B69FC59}" dt="2023-07-30T11:45:40.587" v="3508" actId="478"/>
          <ac:spMkLst>
            <pc:docMk/>
            <pc:sldMk cId="1892064781" sldId="396"/>
            <ac:spMk id="5" creationId="{44A539BC-3DB9-B184-F72F-F2D605DD6D96}"/>
          </ac:spMkLst>
        </pc:spChg>
        <pc:spChg chg="del">
          <ac:chgData name="김윤석" userId="e4380587-cf43-477b-a754-1f250544103a" providerId="ADAL" clId="{2446A06F-23DC-4B34-B07B-903E8B69FC59}" dt="2023-07-30T09:53:13.438" v="3075" actId="478"/>
          <ac:spMkLst>
            <pc:docMk/>
            <pc:sldMk cId="1892064781" sldId="396"/>
            <ac:spMk id="7" creationId="{4B712D6D-502B-C498-11A7-D818173A96C8}"/>
          </ac:spMkLst>
        </pc:spChg>
        <pc:spChg chg="del">
          <ac:chgData name="김윤석" userId="e4380587-cf43-477b-a754-1f250544103a" providerId="ADAL" clId="{2446A06F-23DC-4B34-B07B-903E8B69FC59}" dt="2023-07-30T09:53:14.455" v="3076" actId="478"/>
          <ac:spMkLst>
            <pc:docMk/>
            <pc:sldMk cId="1892064781" sldId="396"/>
            <ac:spMk id="8" creationId="{057FE227-CF80-F7BE-D88F-30AAA61E1F53}"/>
          </ac:spMkLst>
        </pc:spChg>
        <pc:spChg chg="add mod">
          <ac:chgData name="김윤석" userId="e4380587-cf43-477b-a754-1f250544103a" providerId="ADAL" clId="{2446A06F-23DC-4B34-B07B-903E8B69FC59}" dt="2023-07-30T18:41:01.372" v="11460"/>
          <ac:spMkLst>
            <pc:docMk/>
            <pc:sldMk cId="1892064781" sldId="396"/>
            <ac:spMk id="10" creationId="{E3384B33-97D8-67C0-6377-30BF359529C3}"/>
          </ac:spMkLst>
        </pc:spChg>
        <pc:picChg chg="add mod">
          <ac:chgData name="김윤석" userId="e4380587-cf43-477b-a754-1f250544103a" providerId="ADAL" clId="{2446A06F-23DC-4B34-B07B-903E8B69FC59}" dt="2023-07-30T18:41:01.372" v="11460"/>
          <ac:picMkLst>
            <pc:docMk/>
            <pc:sldMk cId="1892064781" sldId="396"/>
            <ac:picMk id="9" creationId="{5DB262D5-326E-A64B-3BDA-8F0A18E00D95}"/>
          </ac:picMkLst>
        </pc:picChg>
        <pc:picChg chg="del">
          <ac:chgData name="김윤석" userId="e4380587-cf43-477b-a754-1f250544103a" providerId="ADAL" clId="{2446A06F-23DC-4B34-B07B-903E8B69FC59}" dt="2023-07-30T09:53:11.654" v="3074" actId="478"/>
          <ac:picMkLst>
            <pc:docMk/>
            <pc:sldMk cId="1892064781" sldId="396"/>
            <ac:picMk id="1026" creationId="{872126C5-FF86-AAF2-2D7D-E6000E7EBB5D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45:49.859" v="11649" actId="1076"/>
        <pc:sldMkLst>
          <pc:docMk/>
          <pc:sldMk cId="1278477042" sldId="397"/>
        </pc:sldMkLst>
        <pc:spChg chg="mod">
          <ac:chgData name="김윤석" userId="e4380587-cf43-477b-a754-1f250544103a" providerId="ADAL" clId="{2446A06F-23DC-4B34-B07B-903E8B69FC59}" dt="2023-07-30T12:19:29.240" v="4147" actId="20577"/>
          <ac:spMkLst>
            <pc:docMk/>
            <pc:sldMk cId="1278477042" sldId="397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45:44.817" v="11647" actId="2710"/>
          <ac:spMkLst>
            <pc:docMk/>
            <pc:sldMk cId="1278477042" sldId="397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8:45:48.602" v="11648" actId="14100"/>
          <ac:spMkLst>
            <pc:docMk/>
            <pc:sldMk cId="1278477042" sldId="397"/>
            <ac:spMk id="5" creationId="{44A539BC-3DB9-B184-F72F-F2D605DD6D96}"/>
          </ac:spMkLst>
        </pc:spChg>
        <pc:spChg chg="del">
          <ac:chgData name="김윤석" userId="e4380587-cf43-477b-a754-1f250544103a" providerId="ADAL" clId="{2446A06F-23DC-4B34-B07B-903E8B69FC59}" dt="2023-07-30T12:19:34.791" v="4148" actId="478"/>
          <ac:spMkLst>
            <pc:docMk/>
            <pc:sldMk cId="1278477042" sldId="397"/>
            <ac:spMk id="7" creationId="{4B712D6D-502B-C498-11A7-D818173A96C8}"/>
          </ac:spMkLst>
        </pc:spChg>
        <pc:spChg chg="del">
          <ac:chgData name="김윤석" userId="e4380587-cf43-477b-a754-1f250544103a" providerId="ADAL" clId="{2446A06F-23DC-4B34-B07B-903E8B69FC59}" dt="2023-07-30T12:19:34.791" v="4148" actId="478"/>
          <ac:spMkLst>
            <pc:docMk/>
            <pc:sldMk cId="1278477042" sldId="397"/>
            <ac:spMk id="11" creationId="{E72BDF4E-EB7C-FF8E-DBA1-C4BCDEA0AB71}"/>
          </ac:spMkLst>
        </pc:spChg>
        <pc:spChg chg="del">
          <ac:chgData name="김윤석" userId="e4380587-cf43-477b-a754-1f250544103a" providerId="ADAL" clId="{2446A06F-23DC-4B34-B07B-903E8B69FC59}" dt="2023-07-30T12:19:34.791" v="4148" actId="478"/>
          <ac:spMkLst>
            <pc:docMk/>
            <pc:sldMk cId="1278477042" sldId="397"/>
            <ac:spMk id="13" creationId="{C722AC4D-8796-6019-C38E-9B6C7A8D5C10}"/>
          </ac:spMkLst>
        </pc:spChg>
        <pc:spChg chg="del">
          <ac:chgData name="김윤석" userId="e4380587-cf43-477b-a754-1f250544103a" providerId="ADAL" clId="{2446A06F-23DC-4B34-B07B-903E8B69FC59}" dt="2023-07-30T12:19:34.791" v="4148" actId="478"/>
          <ac:spMkLst>
            <pc:docMk/>
            <pc:sldMk cId="1278477042" sldId="397"/>
            <ac:spMk id="15" creationId="{256AFD83-17AB-5260-310D-B3659EB7FBD4}"/>
          </ac:spMkLst>
        </pc:spChg>
        <pc:spChg chg="del">
          <ac:chgData name="김윤석" userId="e4380587-cf43-477b-a754-1f250544103a" providerId="ADAL" clId="{2446A06F-23DC-4B34-B07B-903E8B69FC59}" dt="2023-07-30T12:19:34.791" v="4148" actId="478"/>
          <ac:spMkLst>
            <pc:docMk/>
            <pc:sldMk cId="1278477042" sldId="397"/>
            <ac:spMk id="52" creationId="{71F37BFC-5D79-107B-F04D-2506DF277A6B}"/>
          </ac:spMkLst>
        </pc:spChg>
        <pc:spChg chg="del">
          <ac:chgData name="김윤석" userId="e4380587-cf43-477b-a754-1f250544103a" providerId="ADAL" clId="{2446A06F-23DC-4B34-B07B-903E8B69FC59}" dt="2023-07-30T12:19:34.791" v="4148" actId="478"/>
          <ac:spMkLst>
            <pc:docMk/>
            <pc:sldMk cId="1278477042" sldId="397"/>
            <ac:spMk id="54" creationId="{5A591812-979D-43F0-750B-81CC8F3E83AC}"/>
          </ac:spMkLst>
        </pc:spChg>
        <pc:graphicFrameChg chg="del">
          <ac:chgData name="김윤석" userId="e4380587-cf43-477b-a754-1f250544103a" providerId="ADAL" clId="{2446A06F-23DC-4B34-B07B-903E8B69FC59}" dt="2023-07-30T12:19:34.791" v="4148" actId="478"/>
          <ac:graphicFrameMkLst>
            <pc:docMk/>
            <pc:sldMk cId="1278477042" sldId="397"/>
            <ac:graphicFrameMk id="10" creationId="{2DC96DEB-41A2-5C37-31C7-D17178737CAD}"/>
          </ac:graphicFrameMkLst>
        </pc:graphicFrameChg>
        <pc:graphicFrameChg chg="del">
          <ac:chgData name="김윤석" userId="e4380587-cf43-477b-a754-1f250544103a" providerId="ADAL" clId="{2446A06F-23DC-4B34-B07B-903E8B69FC59}" dt="2023-07-30T12:19:34.791" v="4148" actId="478"/>
          <ac:graphicFrameMkLst>
            <pc:docMk/>
            <pc:sldMk cId="1278477042" sldId="397"/>
            <ac:graphicFrameMk id="12" creationId="{1AD13E72-AA93-3863-20BA-CA2F38417B2D}"/>
          </ac:graphicFrameMkLst>
        </pc:graphicFrameChg>
        <pc:graphicFrameChg chg="del">
          <ac:chgData name="김윤석" userId="e4380587-cf43-477b-a754-1f250544103a" providerId="ADAL" clId="{2446A06F-23DC-4B34-B07B-903E8B69FC59}" dt="2023-07-30T12:19:34.791" v="4148" actId="478"/>
          <ac:graphicFrameMkLst>
            <pc:docMk/>
            <pc:sldMk cId="1278477042" sldId="397"/>
            <ac:graphicFrameMk id="14" creationId="{C6A8667E-2FC8-62C8-F256-23E979AB2AA0}"/>
          </ac:graphicFrameMkLst>
        </pc:graphicFrameChg>
        <pc:graphicFrameChg chg="del">
          <ac:chgData name="김윤석" userId="e4380587-cf43-477b-a754-1f250544103a" providerId="ADAL" clId="{2446A06F-23DC-4B34-B07B-903E8B69FC59}" dt="2023-07-30T12:19:34.791" v="4148" actId="478"/>
          <ac:graphicFrameMkLst>
            <pc:docMk/>
            <pc:sldMk cId="1278477042" sldId="397"/>
            <ac:graphicFrameMk id="16" creationId="{1A978535-00F5-98EA-6318-5708118A3BF6}"/>
          </ac:graphicFrameMkLst>
        </pc:graphicFrameChg>
        <pc:picChg chg="add mod">
          <ac:chgData name="김윤석" userId="e4380587-cf43-477b-a754-1f250544103a" providerId="ADAL" clId="{2446A06F-23DC-4B34-B07B-903E8B69FC59}" dt="2023-07-30T18:45:49.859" v="11649" actId="1076"/>
          <ac:picMkLst>
            <pc:docMk/>
            <pc:sldMk cId="1278477042" sldId="397"/>
            <ac:picMk id="9" creationId="{4BF46721-4D7C-ACAD-CC81-231417C4805F}"/>
          </ac:picMkLst>
        </pc:picChg>
        <pc:picChg chg="del">
          <ac:chgData name="김윤석" userId="e4380587-cf43-477b-a754-1f250544103a" providerId="ADAL" clId="{2446A06F-23DC-4B34-B07B-903E8B69FC59}" dt="2023-07-30T12:19:34.791" v="4148" actId="478"/>
          <ac:picMkLst>
            <pc:docMk/>
            <pc:sldMk cId="1278477042" sldId="397"/>
            <ac:picMk id="18" creationId="{153B84FC-B622-7A5F-5FA3-0D0AAF049164}"/>
          </ac:picMkLst>
        </pc:picChg>
        <pc:picChg chg="del">
          <ac:chgData name="김윤석" userId="e4380587-cf43-477b-a754-1f250544103a" providerId="ADAL" clId="{2446A06F-23DC-4B34-B07B-903E8B69FC59}" dt="2023-07-30T12:19:34.791" v="4148" actId="478"/>
          <ac:picMkLst>
            <pc:docMk/>
            <pc:sldMk cId="1278477042" sldId="397"/>
            <ac:picMk id="27" creationId="{0F3FA634-85A5-5108-7854-19C19E00D1F9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46:05.666" v="11650"/>
        <pc:sldMkLst>
          <pc:docMk/>
          <pc:sldMk cId="1954151285" sldId="398"/>
        </pc:sldMkLst>
        <pc:spChg chg="mod">
          <ac:chgData name="김윤석" userId="e4380587-cf43-477b-a754-1f250544103a" providerId="ADAL" clId="{2446A06F-23DC-4B34-B07B-903E8B69FC59}" dt="2023-07-30T14:05:57.800" v="5173" actId="20577"/>
          <ac:spMkLst>
            <pc:docMk/>
            <pc:sldMk cId="1954151285" sldId="398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46:05.666" v="11650"/>
          <ac:spMkLst>
            <pc:docMk/>
            <pc:sldMk cId="1954151285" sldId="398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4:09:53.974" v="5439" actId="14100"/>
          <ac:spMkLst>
            <pc:docMk/>
            <pc:sldMk cId="1954151285" sldId="398"/>
            <ac:spMk id="5" creationId="{44A539BC-3DB9-B184-F72F-F2D605DD6D96}"/>
          </ac:spMkLst>
        </pc:spChg>
        <pc:picChg chg="add mod">
          <ac:chgData name="김윤석" userId="e4380587-cf43-477b-a754-1f250544103a" providerId="ADAL" clId="{2446A06F-23DC-4B34-B07B-903E8B69FC59}" dt="2023-07-30T14:10:04.284" v="5444" actId="1076"/>
          <ac:picMkLst>
            <pc:docMk/>
            <pc:sldMk cId="1954151285" sldId="398"/>
            <ac:picMk id="8" creationId="{BE9F6711-6849-22C9-67E5-326A3160C90E}"/>
          </ac:picMkLst>
        </pc:picChg>
        <pc:picChg chg="del">
          <ac:chgData name="김윤석" userId="e4380587-cf43-477b-a754-1f250544103a" providerId="ADAL" clId="{2446A06F-23DC-4B34-B07B-903E8B69FC59}" dt="2023-07-30T14:08:26.543" v="5318" actId="478"/>
          <ac:picMkLst>
            <pc:docMk/>
            <pc:sldMk cId="1954151285" sldId="398"/>
            <ac:picMk id="9" creationId="{3E7E8553-92DB-4CEB-D59C-713C1B80A2F9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54:29.311" v="11878" actId="20577"/>
        <pc:sldMkLst>
          <pc:docMk/>
          <pc:sldMk cId="2641616882" sldId="399"/>
        </pc:sldMkLst>
        <pc:spChg chg="mod">
          <ac:chgData name="김윤석" userId="e4380587-cf43-477b-a754-1f250544103a" providerId="ADAL" clId="{2446A06F-23DC-4B34-B07B-903E8B69FC59}" dt="2023-07-30T14:20:01.505" v="6104" actId="20577"/>
          <ac:spMkLst>
            <pc:docMk/>
            <pc:sldMk cId="2641616882" sldId="399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46:38.232" v="11651"/>
          <ac:spMkLst>
            <pc:docMk/>
            <pc:sldMk cId="2641616882" sldId="399"/>
            <ac:spMk id="4" creationId="{EE83FD6C-3A10-4988-A548-2D7F0B49C896}"/>
          </ac:spMkLst>
        </pc:spChg>
        <pc:spChg chg="add mod">
          <ac:chgData name="김윤석" userId="e4380587-cf43-477b-a754-1f250544103a" providerId="ADAL" clId="{2446A06F-23DC-4B34-B07B-903E8B69FC59}" dt="2023-07-30T18:52:44.870" v="11730" actId="1076"/>
          <ac:spMkLst>
            <pc:docMk/>
            <pc:sldMk cId="2641616882" sldId="399"/>
            <ac:spMk id="8" creationId="{B48B73D7-F541-8D54-3F65-CDB3F83DAFDF}"/>
          </ac:spMkLst>
        </pc:spChg>
        <pc:spChg chg="add mod">
          <ac:chgData name="김윤석" userId="e4380587-cf43-477b-a754-1f250544103a" providerId="ADAL" clId="{2446A06F-23DC-4B34-B07B-903E8B69FC59}" dt="2023-07-30T18:53:04.058" v="11793" actId="1038"/>
          <ac:spMkLst>
            <pc:docMk/>
            <pc:sldMk cId="2641616882" sldId="399"/>
            <ac:spMk id="9" creationId="{B103BE6B-E7BF-C7E9-A74A-8EE04DBBEF8C}"/>
          </ac:spMkLst>
        </pc:spChg>
        <pc:spChg chg="add mod">
          <ac:chgData name="김윤석" userId="e4380587-cf43-477b-a754-1f250544103a" providerId="ADAL" clId="{2446A06F-23DC-4B34-B07B-903E8B69FC59}" dt="2023-07-30T18:53:04.058" v="11793" actId="1038"/>
          <ac:spMkLst>
            <pc:docMk/>
            <pc:sldMk cId="2641616882" sldId="399"/>
            <ac:spMk id="11" creationId="{03660DAC-B550-E4C2-553E-506549661C71}"/>
          </ac:spMkLst>
        </pc:spChg>
        <pc:spChg chg="add mod">
          <ac:chgData name="김윤석" userId="e4380587-cf43-477b-a754-1f250544103a" providerId="ADAL" clId="{2446A06F-23DC-4B34-B07B-903E8B69FC59}" dt="2023-07-30T18:53:04.058" v="11793" actId="1038"/>
          <ac:spMkLst>
            <pc:docMk/>
            <pc:sldMk cId="2641616882" sldId="399"/>
            <ac:spMk id="12" creationId="{27F628BF-4AE0-B78E-E98A-8A9AC9C3A90A}"/>
          </ac:spMkLst>
        </pc:spChg>
        <pc:spChg chg="add mod">
          <ac:chgData name="김윤석" userId="e4380587-cf43-477b-a754-1f250544103a" providerId="ADAL" clId="{2446A06F-23DC-4B34-B07B-903E8B69FC59}" dt="2023-07-30T18:53:04.058" v="11793" actId="1038"/>
          <ac:spMkLst>
            <pc:docMk/>
            <pc:sldMk cId="2641616882" sldId="399"/>
            <ac:spMk id="13" creationId="{42AA1423-71D9-CFAF-C960-B111F700D85A}"/>
          </ac:spMkLst>
        </pc:spChg>
        <pc:spChg chg="add mod">
          <ac:chgData name="김윤석" userId="e4380587-cf43-477b-a754-1f250544103a" providerId="ADAL" clId="{2446A06F-23DC-4B34-B07B-903E8B69FC59}" dt="2023-07-30T18:53:04.058" v="11793" actId="1038"/>
          <ac:spMkLst>
            <pc:docMk/>
            <pc:sldMk cId="2641616882" sldId="399"/>
            <ac:spMk id="14" creationId="{21A70350-AE91-32B0-2A7A-D072AD1D41A1}"/>
          </ac:spMkLst>
        </pc:spChg>
        <pc:spChg chg="add mod">
          <ac:chgData name="김윤석" userId="e4380587-cf43-477b-a754-1f250544103a" providerId="ADAL" clId="{2446A06F-23DC-4B34-B07B-903E8B69FC59}" dt="2023-07-30T18:53:04.058" v="11793" actId="1038"/>
          <ac:spMkLst>
            <pc:docMk/>
            <pc:sldMk cId="2641616882" sldId="399"/>
            <ac:spMk id="15" creationId="{51851151-D95D-F86A-4C29-BCE5522ED930}"/>
          </ac:spMkLst>
        </pc:spChg>
        <pc:spChg chg="add del mod">
          <ac:chgData name="김윤석" userId="e4380587-cf43-477b-a754-1f250544103a" providerId="ADAL" clId="{2446A06F-23DC-4B34-B07B-903E8B69FC59}" dt="2023-07-30T18:52:06.410" v="11721" actId="478"/>
          <ac:spMkLst>
            <pc:docMk/>
            <pc:sldMk cId="2641616882" sldId="399"/>
            <ac:spMk id="16" creationId="{C07E7E73-3C33-045F-77F0-5A3B9C4177B9}"/>
          </ac:spMkLst>
        </pc:spChg>
        <pc:spChg chg="add mod">
          <ac:chgData name="김윤석" userId="e4380587-cf43-477b-a754-1f250544103a" providerId="ADAL" clId="{2446A06F-23DC-4B34-B07B-903E8B69FC59}" dt="2023-07-30T18:53:09.044" v="11794" actId="1076"/>
          <ac:spMkLst>
            <pc:docMk/>
            <pc:sldMk cId="2641616882" sldId="399"/>
            <ac:spMk id="23" creationId="{B67452EE-55CB-35B6-427D-D186A0F70C6D}"/>
          </ac:spMkLst>
        </pc:spChg>
        <pc:spChg chg="add mod">
          <ac:chgData name="김윤석" userId="e4380587-cf43-477b-a754-1f250544103a" providerId="ADAL" clId="{2446A06F-23DC-4B34-B07B-903E8B69FC59}" dt="2023-07-30T18:54:29.311" v="11878" actId="20577"/>
          <ac:spMkLst>
            <pc:docMk/>
            <pc:sldMk cId="2641616882" sldId="399"/>
            <ac:spMk id="24" creationId="{EE9D3B5D-D6AF-219F-5705-C92F3291D67E}"/>
          </ac:spMkLst>
        </pc:spChg>
        <pc:picChg chg="add mod ord">
          <ac:chgData name="김윤석" userId="e4380587-cf43-477b-a754-1f250544103a" providerId="ADAL" clId="{2446A06F-23DC-4B34-B07B-903E8B69FC59}" dt="2023-07-30T18:53:04.058" v="11793" actId="1038"/>
          <ac:picMkLst>
            <pc:docMk/>
            <pc:sldMk cId="2641616882" sldId="399"/>
            <ac:picMk id="7" creationId="{7890F77C-6E4A-27F6-E410-CB6FFD4C25CE}"/>
          </ac:picMkLst>
        </pc:picChg>
        <pc:picChg chg="add mod modCrop">
          <ac:chgData name="김윤석" userId="e4380587-cf43-477b-a754-1f250544103a" providerId="ADAL" clId="{2446A06F-23DC-4B34-B07B-903E8B69FC59}" dt="2023-07-30T18:53:04.058" v="11793" actId="1038"/>
          <ac:picMkLst>
            <pc:docMk/>
            <pc:sldMk cId="2641616882" sldId="399"/>
            <ac:picMk id="10" creationId="{49CDB968-2EBC-9C85-6EBE-710664648B74}"/>
          </ac:picMkLst>
        </pc:picChg>
        <pc:picChg chg="add mod ord">
          <ac:chgData name="김윤석" userId="e4380587-cf43-477b-a754-1f250544103a" providerId="ADAL" clId="{2446A06F-23DC-4B34-B07B-903E8B69FC59}" dt="2023-07-30T18:53:04.058" v="11793" actId="1038"/>
          <ac:picMkLst>
            <pc:docMk/>
            <pc:sldMk cId="2641616882" sldId="399"/>
            <ac:picMk id="18" creationId="{68F7C386-7E32-FA2B-6132-E1F0B6A8BD34}"/>
          </ac:picMkLst>
        </pc:picChg>
        <pc:picChg chg="add mod ord">
          <ac:chgData name="김윤석" userId="e4380587-cf43-477b-a754-1f250544103a" providerId="ADAL" clId="{2446A06F-23DC-4B34-B07B-903E8B69FC59}" dt="2023-07-30T18:53:04.058" v="11793" actId="1038"/>
          <ac:picMkLst>
            <pc:docMk/>
            <pc:sldMk cId="2641616882" sldId="399"/>
            <ac:picMk id="20" creationId="{C3A65C59-9769-8D58-FAE9-6F160A91683D}"/>
          </ac:picMkLst>
        </pc:picChg>
        <pc:picChg chg="add mod ord">
          <ac:chgData name="김윤석" userId="e4380587-cf43-477b-a754-1f250544103a" providerId="ADAL" clId="{2446A06F-23DC-4B34-B07B-903E8B69FC59}" dt="2023-07-30T18:53:04.058" v="11793" actId="1038"/>
          <ac:picMkLst>
            <pc:docMk/>
            <pc:sldMk cId="2641616882" sldId="399"/>
            <ac:picMk id="22" creationId="{DA5295A7-D8E5-6815-9940-2CC67986354A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55:40.179" v="11885" actId="1076"/>
        <pc:sldMkLst>
          <pc:docMk/>
          <pc:sldMk cId="2026380620" sldId="400"/>
        </pc:sldMkLst>
        <pc:spChg chg="mod">
          <ac:chgData name="김윤석" userId="e4380587-cf43-477b-a754-1f250544103a" providerId="ADAL" clId="{2446A06F-23DC-4B34-B07B-903E8B69FC59}" dt="2023-07-30T14:19:24.516" v="6014" actId="20577"/>
          <ac:spMkLst>
            <pc:docMk/>
            <pc:sldMk cId="2026380620" sldId="400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5:09.624" v="11880" actId="2710"/>
          <ac:spMkLst>
            <pc:docMk/>
            <pc:sldMk cId="2026380620" sldId="400"/>
            <ac:spMk id="4" creationId="{EE83FD6C-3A10-4988-A548-2D7F0B49C896}"/>
          </ac:spMkLst>
        </pc:spChg>
        <pc:spChg chg="add mod">
          <ac:chgData name="김윤석" userId="e4380587-cf43-477b-a754-1f250544103a" providerId="ADAL" clId="{2446A06F-23DC-4B34-B07B-903E8B69FC59}" dt="2023-07-30T18:55:13.073" v="11881" actId="14100"/>
          <ac:spMkLst>
            <pc:docMk/>
            <pc:sldMk cId="2026380620" sldId="400"/>
            <ac:spMk id="8" creationId="{9D095FB8-39F9-33DF-1291-244FEF53A375}"/>
          </ac:spMkLst>
        </pc:spChg>
        <pc:picChg chg="add del mod">
          <ac:chgData name="김윤석" userId="e4380587-cf43-477b-a754-1f250544103a" providerId="ADAL" clId="{2446A06F-23DC-4B34-B07B-903E8B69FC59}" dt="2023-07-30T18:55:36.018" v="11883" actId="478"/>
          <ac:picMkLst>
            <pc:docMk/>
            <pc:sldMk cId="2026380620" sldId="400"/>
            <ac:picMk id="7" creationId="{51C18FA4-2726-C051-B5D5-FE84402531D6}"/>
          </ac:picMkLst>
        </pc:picChg>
        <pc:picChg chg="add mod">
          <ac:chgData name="김윤석" userId="e4380587-cf43-477b-a754-1f250544103a" providerId="ADAL" clId="{2446A06F-23DC-4B34-B07B-903E8B69FC59}" dt="2023-07-30T18:55:40.179" v="11885" actId="1076"/>
          <ac:picMkLst>
            <pc:docMk/>
            <pc:sldMk cId="2026380620" sldId="400"/>
            <ac:picMk id="10" creationId="{116596A9-A4CF-8BBB-F602-682B0200A6EA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56:01.713" v="11887" actId="14100"/>
        <pc:sldMkLst>
          <pc:docMk/>
          <pc:sldMk cId="3413966535" sldId="401"/>
        </pc:sldMkLst>
        <pc:spChg chg="mod">
          <ac:chgData name="김윤석" userId="e4380587-cf43-477b-a754-1f250544103a" providerId="ADAL" clId="{2446A06F-23DC-4B34-B07B-903E8B69FC59}" dt="2023-07-30T14:29:09.147" v="6739" actId="20577"/>
          <ac:spMkLst>
            <pc:docMk/>
            <pc:sldMk cId="3413966535" sldId="401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5:56.378" v="11886"/>
          <ac:spMkLst>
            <pc:docMk/>
            <pc:sldMk cId="3413966535" sldId="401"/>
            <ac:spMk id="4" creationId="{EE83FD6C-3A10-4988-A548-2D7F0B49C896}"/>
          </ac:spMkLst>
        </pc:spChg>
        <pc:spChg chg="del mod">
          <ac:chgData name="김윤석" userId="e4380587-cf43-477b-a754-1f250544103a" providerId="ADAL" clId="{2446A06F-23DC-4B34-B07B-903E8B69FC59}" dt="2023-07-30T17:04:34.306" v="7430" actId="478"/>
          <ac:spMkLst>
            <pc:docMk/>
            <pc:sldMk cId="3413966535" sldId="401"/>
            <ac:spMk id="5" creationId="{06F28D3B-D7A7-EDC8-EE28-9D3EBF4CECF7}"/>
          </ac:spMkLst>
        </pc:spChg>
        <pc:spChg chg="del">
          <ac:chgData name="김윤석" userId="e4380587-cf43-477b-a754-1f250544103a" providerId="ADAL" clId="{2446A06F-23DC-4B34-B07B-903E8B69FC59}" dt="2023-07-30T16:59:47.023" v="6852" actId="478"/>
          <ac:spMkLst>
            <pc:docMk/>
            <pc:sldMk cId="3413966535" sldId="401"/>
            <ac:spMk id="9" creationId="{02153744-CD4A-4346-0139-4044BAFFA1BC}"/>
          </ac:spMkLst>
        </pc:spChg>
        <pc:spChg chg="add mod">
          <ac:chgData name="김윤석" userId="e4380587-cf43-477b-a754-1f250544103a" providerId="ADAL" clId="{2446A06F-23DC-4B34-B07B-903E8B69FC59}" dt="2023-07-30T18:56:01.713" v="11887" actId="14100"/>
          <ac:spMkLst>
            <pc:docMk/>
            <pc:sldMk cId="3413966535" sldId="401"/>
            <ac:spMk id="11" creationId="{34B60A78-6C8B-8A50-031D-A7AA5C906A07}"/>
          </ac:spMkLst>
        </pc:spChg>
        <pc:picChg chg="del">
          <ac:chgData name="김윤석" userId="e4380587-cf43-477b-a754-1f250544103a" providerId="ADAL" clId="{2446A06F-23DC-4B34-B07B-903E8B69FC59}" dt="2023-07-30T16:59:51.847" v="6854" actId="478"/>
          <ac:picMkLst>
            <pc:docMk/>
            <pc:sldMk cId="3413966535" sldId="401"/>
            <ac:picMk id="8" creationId="{97653380-45BB-510B-84F0-4A11DEAD3925}"/>
          </ac:picMkLst>
        </pc:picChg>
        <pc:picChg chg="add mod">
          <ac:chgData name="김윤석" userId="e4380587-cf43-477b-a754-1f250544103a" providerId="ADAL" clId="{2446A06F-23DC-4B34-B07B-903E8B69FC59}" dt="2023-07-30T17:05:11.115" v="7432" actId="1076"/>
          <ac:picMkLst>
            <pc:docMk/>
            <pc:sldMk cId="3413966535" sldId="401"/>
            <ac:picMk id="10" creationId="{788ABB47-120F-FD9C-70AD-EDB52F8CB514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56:25.965" v="11889" actId="14100"/>
        <pc:sldMkLst>
          <pc:docMk/>
          <pc:sldMk cId="838203349" sldId="402"/>
        </pc:sldMkLst>
        <pc:spChg chg="mod">
          <ac:chgData name="김윤석" userId="e4380587-cf43-477b-a754-1f250544103a" providerId="ADAL" clId="{2446A06F-23DC-4B34-B07B-903E8B69FC59}" dt="2023-07-30T17:05:45.533" v="7481" actId="20577"/>
          <ac:spMkLst>
            <pc:docMk/>
            <pc:sldMk cId="838203349" sldId="402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6:20.316" v="11888"/>
          <ac:spMkLst>
            <pc:docMk/>
            <pc:sldMk cId="838203349" sldId="402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8:56:25.965" v="11889" actId="14100"/>
          <ac:spMkLst>
            <pc:docMk/>
            <pc:sldMk cId="838203349" sldId="402"/>
            <ac:spMk id="5" creationId="{47F6C292-7848-168E-0BDE-DCD891B9BE11}"/>
          </ac:spMkLst>
        </pc:spChg>
        <pc:spChg chg="del mod">
          <ac:chgData name="김윤석" userId="e4380587-cf43-477b-a754-1f250544103a" providerId="ADAL" clId="{2446A06F-23DC-4B34-B07B-903E8B69FC59}" dt="2023-07-30T17:05:50.079" v="7483" actId="478"/>
          <ac:spMkLst>
            <pc:docMk/>
            <pc:sldMk cId="838203349" sldId="402"/>
            <ac:spMk id="9" creationId="{F76F7701-A077-855C-2C53-CBF85EADB540}"/>
          </ac:spMkLst>
        </pc:spChg>
        <pc:picChg chg="del">
          <ac:chgData name="김윤석" userId="e4380587-cf43-477b-a754-1f250544103a" providerId="ADAL" clId="{2446A06F-23DC-4B34-B07B-903E8B69FC59}" dt="2023-07-30T17:05:52.430" v="7485" actId="478"/>
          <ac:picMkLst>
            <pc:docMk/>
            <pc:sldMk cId="838203349" sldId="402"/>
            <ac:picMk id="8" creationId="{D58C53EF-1F60-6418-2962-FC59882BC4AE}"/>
          </ac:picMkLst>
        </pc:picChg>
        <pc:picChg chg="add mod">
          <ac:chgData name="김윤석" userId="e4380587-cf43-477b-a754-1f250544103a" providerId="ADAL" clId="{2446A06F-23DC-4B34-B07B-903E8B69FC59}" dt="2023-07-30T17:06:12.697" v="7488" actId="1076"/>
          <ac:picMkLst>
            <pc:docMk/>
            <pc:sldMk cId="838203349" sldId="402"/>
            <ac:picMk id="10" creationId="{5FE0A5E6-0A5E-5709-050A-F340AE09A256}"/>
          </ac:picMkLst>
        </pc:picChg>
      </pc:sldChg>
      <pc:sldChg chg="delSp modSp mod">
        <pc:chgData name="김윤석" userId="e4380587-cf43-477b-a754-1f250544103a" providerId="ADAL" clId="{2446A06F-23DC-4B34-B07B-903E8B69FC59}" dt="2023-07-30T18:56:51.108" v="11891"/>
        <pc:sldMkLst>
          <pc:docMk/>
          <pc:sldMk cId="2307100137" sldId="403"/>
        </pc:sldMkLst>
        <pc:spChg chg="mod">
          <ac:chgData name="김윤석" userId="e4380587-cf43-477b-a754-1f250544103a" providerId="ADAL" clId="{2446A06F-23DC-4B34-B07B-903E8B69FC59}" dt="2023-07-30T17:12:06.176" v="7788" actId="20577"/>
          <ac:spMkLst>
            <pc:docMk/>
            <pc:sldMk cId="2307100137" sldId="403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6:34.731" v="11890"/>
          <ac:spMkLst>
            <pc:docMk/>
            <pc:sldMk cId="2307100137" sldId="403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8:56:51.108" v="11891"/>
          <ac:spMkLst>
            <pc:docMk/>
            <pc:sldMk cId="2307100137" sldId="403"/>
            <ac:spMk id="5" creationId="{47F6C292-7848-168E-0BDE-DCD891B9BE11}"/>
          </ac:spMkLst>
        </pc:spChg>
        <pc:picChg chg="del">
          <ac:chgData name="김윤석" userId="e4380587-cf43-477b-a754-1f250544103a" providerId="ADAL" clId="{2446A06F-23DC-4B34-B07B-903E8B69FC59}" dt="2023-07-30T17:13:10.759" v="7960" actId="478"/>
          <ac:picMkLst>
            <pc:docMk/>
            <pc:sldMk cId="2307100137" sldId="403"/>
            <ac:picMk id="10" creationId="{D2A32DE4-02E3-9D37-E42F-4AE9EE83722D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57:08.974" v="11892"/>
        <pc:sldMkLst>
          <pc:docMk/>
          <pc:sldMk cId="186919634" sldId="404"/>
        </pc:sldMkLst>
        <pc:spChg chg="mod">
          <ac:chgData name="김윤석" userId="e4380587-cf43-477b-a754-1f250544103a" providerId="ADAL" clId="{2446A06F-23DC-4B34-B07B-903E8B69FC59}" dt="2023-07-30T17:15:15" v="8176" actId="20577"/>
          <ac:spMkLst>
            <pc:docMk/>
            <pc:sldMk cId="186919634" sldId="404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7:08.974" v="11892"/>
          <ac:spMkLst>
            <pc:docMk/>
            <pc:sldMk cId="186919634" sldId="404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7:21:22.066" v="8215" actId="14100"/>
          <ac:spMkLst>
            <pc:docMk/>
            <pc:sldMk cId="186919634" sldId="404"/>
            <ac:spMk id="5" creationId="{47F6C292-7848-168E-0BDE-DCD891B9BE11}"/>
          </ac:spMkLst>
        </pc:spChg>
        <pc:picChg chg="add mod">
          <ac:chgData name="김윤석" userId="e4380587-cf43-477b-a754-1f250544103a" providerId="ADAL" clId="{2446A06F-23DC-4B34-B07B-903E8B69FC59}" dt="2023-07-30T17:21:27.124" v="8217" actId="1076"/>
          <ac:picMkLst>
            <pc:docMk/>
            <pc:sldMk cId="186919634" sldId="404"/>
            <ac:picMk id="8" creationId="{2D3A4BC5-14C1-FA20-0755-F33B099C0550}"/>
          </ac:picMkLst>
        </pc:picChg>
        <pc:picChg chg="del">
          <ac:chgData name="김윤석" userId="e4380587-cf43-477b-a754-1f250544103a" providerId="ADAL" clId="{2446A06F-23DC-4B34-B07B-903E8B69FC59}" dt="2023-07-30T17:20:16.833" v="8204" actId="478"/>
          <ac:picMkLst>
            <pc:docMk/>
            <pc:sldMk cId="186919634" sldId="404"/>
            <ac:picMk id="10" creationId="{5DE23A34-F64A-788B-F8A2-5A35F403651F}"/>
          </ac:picMkLst>
        </pc:picChg>
        <pc:picChg chg="add mod">
          <ac:chgData name="김윤석" userId="e4380587-cf43-477b-a754-1f250544103a" providerId="ADAL" clId="{2446A06F-23DC-4B34-B07B-903E8B69FC59}" dt="2023-07-30T17:21:29.171" v="8218" actId="1076"/>
          <ac:picMkLst>
            <pc:docMk/>
            <pc:sldMk cId="186919634" sldId="404"/>
            <ac:picMk id="11" creationId="{38636527-20E7-FB41-51F2-62FA672DE49B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57:20.879" v="11893"/>
        <pc:sldMkLst>
          <pc:docMk/>
          <pc:sldMk cId="2142229994" sldId="405"/>
        </pc:sldMkLst>
        <pc:spChg chg="mod">
          <ac:chgData name="김윤석" userId="e4380587-cf43-477b-a754-1f250544103a" providerId="ADAL" clId="{2446A06F-23DC-4B34-B07B-903E8B69FC59}" dt="2023-07-30T17:27:54.617" v="8559" actId="20577"/>
          <ac:spMkLst>
            <pc:docMk/>
            <pc:sldMk cId="2142229994" sldId="405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7:20.879" v="11893"/>
          <ac:spMkLst>
            <pc:docMk/>
            <pc:sldMk cId="2142229994" sldId="405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7:54:24.550" v="8766" actId="14100"/>
          <ac:spMkLst>
            <pc:docMk/>
            <pc:sldMk cId="2142229994" sldId="405"/>
            <ac:spMk id="5" creationId="{47F6C292-7848-168E-0BDE-DCD891B9BE11}"/>
          </ac:spMkLst>
        </pc:spChg>
        <pc:picChg chg="del">
          <ac:chgData name="김윤석" userId="e4380587-cf43-477b-a754-1f250544103a" providerId="ADAL" clId="{2446A06F-23DC-4B34-B07B-903E8B69FC59}" dt="2023-07-30T17:45:35.211" v="8675" actId="478"/>
          <ac:picMkLst>
            <pc:docMk/>
            <pc:sldMk cId="2142229994" sldId="405"/>
            <ac:picMk id="8" creationId="{86F0B115-8D25-465C-5B4A-91CE95560BE1}"/>
          </ac:picMkLst>
        </pc:picChg>
        <pc:picChg chg="add mod">
          <ac:chgData name="김윤석" userId="e4380587-cf43-477b-a754-1f250544103a" providerId="ADAL" clId="{2446A06F-23DC-4B34-B07B-903E8B69FC59}" dt="2023-07-30T17:54:18.014" v="8764" actId="1076"/>
          <ac:picMkLst>
            <pc:docMk/>
            <pc:sldMk cId="2142229994" sldId="405"/>
            <ac:picMk id="9" creationId="{E5237D66-55F5-D152-9128-42C611D26AAD}"/>
          </ac:picMkLst>
        </pc:picChg>
      </pc:sldChg>
      <pc:sldChg chg="modSp mod">
        <pc:chgData name="김윤석" userId="e4380587-cf43-477b-a754-1f250544103a" providerId="ADAL" clId="{2446A06F-23DC-4B34-B07B-903E8B69FC59}" dt="2023-07-30T19:04:56.055" v="11911"/>
        <pc:sldMkLst>
          <pc:docMk/>
          <pc:sldMk cId="1669103764" sldId="406"/>
        </pc:sldMkLst>
        <pc:spChg chg="mod">
          <ac:chgData name="김윤석" userId="e4380587-cf43-477b-a754-1f250544103a" providerId="ADAL" clId="{2446A06F-23DC-4B34-B07B-903E8B69FC59}" dt="2023-07-30T19:04:56.055" v="11911"/>
          <ac:spMkLst>
            <pc:docMk/>
            <pc:sldMk cId="1669103764" sldId="406"/>
            <ac:spMk id="4" creationId="{EE83FD6C-3A10-4988-A548-2D7F0B49C896}"/>
          </ac:spMkLst>
        </pc:spChg>
      </pc:sldChg>
      <pc:sldChg chg="addSp delSp modSp mod">
        <pc:chgData name="김윤석" userId="e4380587-cf43-477b-a754-1f250544103a" providerId="ADAL" clId="{2446A06F-23DC-4B34-B07B-903E8B69FC59}" dt="2023-07-30T18:57:43.977" v="11897" actId="1076"/>
        <pc:sldMkLst>
          <pc:docMk/>
          <pc:sldMk cId="1415622398" sldId="407"/>
        </pc:sldMkLst>
        <pc:spChg chg="mod">
          <ac:chgData name="김윤석" userId="e4380587-cf43-477b-a754-1f250544103a" providerId="ADAL" clId="{2446A06F-23DC-4B34-B07B-903E8B69FC59}" dt="2023-07-30T17:56:06.538" v="8934" actId="20577"/>
          <ac:spMkLst>
            <pc:docMk/>
            <pc:sldMk cId="1415622398" sldId="407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7:40.178" v="11895" actId="2710"/>
          <ac:spMkLst>
            <pc:docMk/>
            <pc:sldMk cId="1415622398" sldId="407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8:57:43.096" v="11896" actId="14100"/>
          <ac:spMkLst>
            <pc:docMk/>
            <pc:sldMk cId="1415622398" sldId="407"/>
            <ac:spMk id="5" creationId="{47F6C292-7848-168E-0BDE-DCD891B9BE11}"/>
          </ac:spMkLst>
        </pc:spChg>
        <pc:picChg chg="del">
          <ac:chgData name="김윤석" userId="e4380587-cf43-477b-a754-1f250544103a" providerId="ADAL" clId="{2446A06F-23DC-4B34-B07B-903E8B69FC59}" dt="2023-07-30T17:56:21.433" v="8946" actId="478"/>
          <ac:picMkLst>
            <pc:docMk/>
            <pc:sldMk cId="1415622398" sldId="407"/>
            <ac:picMk id="8" creationId="{1C761422-B2DA-2A70-8CE7-0D0923682C6E}"/>
          </ac:picMkLst>
        </pc:picChg>
        <pc:picChg chg="add mod">
          <ac:chgData name="김윤석" userId="e4380587-cf43-477b-a754-1f250544103a" providerId="ADAL" clId="{2446A06F-23DC-4B34-B07B-903E8B69FC59}" dt="2023-07-30T18:57:43.977" v="11897" actId="1076"/>
          <ac:picMkLst>
            <pc:docMk/>
            <pc:sldMk cId="1415622398" sldId="407"/>
            <ac:picMk id="9" creationId="{6F0E0B05-C8BA-10B4-DFD8-F537AC152917}"/>
          </ac:picMkLst>
        </pc:picChg>
      </pc:sldChg>
      <pc:sldChg chg="addSp delSp modSp mod">
        <pc:chgData name="김윤석" userId="e4380587-cf43-477b-a754-1f250544103a" providerId="ADAL" clId="{2446A06F-23DC-4B34-B07B-903E8B69FC59}" dt="2023-07-30T18:57:56.155" v="11898"/>
        <pc:sldMkLst>
          <pc:docMk/>
          <pc:sldMk cId="227972616" sldId="408"/>
        </pc:sldMkLst>
        <pc:spChg chg="mod">
          <ac:chgData name="김윤석" userId="e4380587-cf43-477b-a754-1f250544103a" providerId="ADAL" clId="{2446A06F-23DC-4B34-B07B-903E8B69FC59}" dt="2023-07-30T18:04:26.150" v="9634" actId="20577"/>
          <ac:spMkLst>
            <pc:docMk/>
            <pc:sldMk cId="227972616" sldId="408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7:56.155" v="11898"/>
          <ac:spMkLst>
            <pc:docMk/>
            <pc:sldMk cId="227972616" sldId="408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8:03:27.331" v="9578" actId="20577"/>
          <ac:spMkLst>
            <pc:docMk/>
            <pc:sldMk cId="227972616" sldId="408"/>
            <ac:spMk id="5" creationId="{47F6C292-7848-168E-0BDE-DCD891B9BE11}"/>
          </ac:spMkLst>
        </pc:spChg>
        <pc:picChg chg="del">
          <ac:chgData name="김윤석" userId="e4380587-cf43-477b-a754-1f250544103a" providerId="ADAL" clId="{2446A06F-23DC-4B34-B07B-903E8B69FC59}" dt="2023-07-30T18:02:46.256" v="9546" actId="478"/>
          <ac:picMkLst>
            <pc:docMk/>
            <pc:sldMk cId="227972616" sldId="408"/>
            <ac:picMk id="8" creationId="{F96F4458-783B-FDA5-79B6-9F00D5ADAEF5}"/>
          </ac:picMkLst>
        </pc:picChg>
        <pc:picChg chg="add mod">
          <ac:chgData name="김윤석" userId="e4380587-cf43-477b-a754-1f250544103a" providerId="ADAL" clId="{2446A06F-23DC-4B34-B07B-903E8B69FC59}" dt="2023-07-30T18:03:15.045" v="9552" actId="1076"/>
          <ac:picMkLst>
            <pc:docMk/>
            <pc:sldMk cId="227972616" sldId="408"/>
            <ac:picMk id="9" creationId="{5627A034-74C3-585C-EC10-BDE365C0EE01}"/>
          </ac:picMkLst>
        </pc:picChg>
      </pc:sldChg>
      <pc:sldChg chg="addSp delSp modSp add mod">
        <pc:chgData name="김윤석" userId="e4380587-cf43-477b-a754-1f250544103a" providerId="ADAL" clId="{2446A06F-23DC-4B34-B07B-903E8B69FC59}" dt="2023-07-30T18:44:38.379" v="11645" actId="20577"/>
        <pc:sldMkLst>
          <pc:docMk/>
          <pc:sldMk cId="4096683214" sldId="409"/>
        </pc:sldMkLst>
        <pc:spChg chg="mod">
          <ac:chgData name="김윤석" userId="e4380587-cf43-477b-a754-1f250544103a" providerId="ADAL" clId="{2446A06F-23DC-4B34-B07B-903E8B69FC59}" dt="2023-07-30T11:45:46.859" v="3517" actId="20577"/>
          <ac:spMkLst>
            <pc:docMk/>
            <pc:sldMk cId="4096683214" sldId="409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43:19.324" v="11574" actId="21"/>
          <ac:spMkLst>
            <pc:docMk/>
            <pc:sldMk cId="4096683214" sldId="409"/>
            <ac:spMk id="4" creationId="{EE83FD6C-3A10-4988-A548-2D7F0B49C896}"/>
          </ac:spMkLst>
        </pc:spChg>
        <pc:spChg chg="add del mod">
          <ac:chgData name="김윤석" userId="e4380587-cf43-477b-a754-1f250544103a" providerId="ADAL" clId="{2446A06F-23DC-4B34-B07B-903E8B69FC59}" dt="2023-07-30T18:41:00.151" v="11459" actId="21"/>
          <ac:spMkLst>
            <pc:docMk/>
            <pc:sldMk cId="4096683214" sldId="409"/>
            <ac:spMk id="8" creationId="{5245AC1B-E281-D5D4-75CB-B0417C8A7AB5}"/>
          </ac:spMkLst>
        </pc:spChg>
        <pc:spChg chg="add mod">
          <ac:chgData name="김윤석" userId="e4380587-cf43-477b-a754-1f250544103a" providerId="ADAL" clId="{2446A06F-23DC-4B34-B07B-903E8B69FC59}" dt="2023-07-30T18:44:38.379" v="11645" actId="20577"/>
          <ac:spMkLst>
            <pc:docMk/>
            <pc:sldMk cId="4096683214" sldId="409"/>
            <ac:spMk id="9" creationId="{EAEDE7CB-DC9F-28C5-BDF5-6B11295E8DCC}"/>
          </ac:spMkLst>
        </pc:spChg>
        <pc:spChg chg="add del mod">
          <ac:chgData name="김윤석" userId="e4380587-cf43-477b-a754-1f250544103a" providerId="ADAL" clId="{2446A06F-23DC-4B34-B07B-903E8B69FC59}" dt="2023-07-30T18:43:35.002" v="11578" actId="478"/>
          <ac:spMkLst>
            <pc:docMk/>
            <pc:sldMk cId="4096683214" sldId="409"/>
            <ac:spMk id="11" creationId="{EED36C70-DB21-7616-B90A-A0FB2036E6F2}"/>
          </ac:spMkLst>
        </pc:spChg>
        <pc:spChg chg="add mod">
          <ac:chgData name="김윤석" userId="e4380587-cf43-477b-a754-1f250544103a" providerId="ADAL" clId="{2446A06F-23DC-4B34-B07B-903E8B69FC59}" dt="2023-07-30T18:44:33.970" v="11637" actId="1076"/>
          <ac:spMkLst>
            <pc:docMk/>
            <pc:sldMk cId="4096683214" sldId="409"/>
            <ac:spMk id="12" creationId="{9B95F793-B366-F7B3-B59A-5E0B7641AA4B}"/>
          </ac:spMkLst>
        </pc:spChg>
        <pc:picChg chg="add del mod">
          <ac:chgData name="김윤석" userId="e4380587-cf43-477b-a754-1f250544103a" providerId="ADAL" clId="{2446A06F-23DC-4B34-B07B-903E8B69FC59}" dt="2023-07-30T18:41:00.151" v="11459" actId="21"/>
          <ac:picMkLst>
            <pc:docMk/>
            <pc:sldMk cId="4096683214" sldId="409"/>
            <ac:picMk id="7" creationId="{2A37CB7C-6B91-9632-5C5A-77D5E2B24D0A}"/>
          </ac:picMkLst>
        </pc:picChg>
      </pc:sldChg>
      <pc:sldChg chg="addSp delSp modSp add mod">
        <pc:chgData name="김윤석" userId="e4380587-cf43-477b-a754-1f250544103a" providerId="ADAL" clId="{2446A06F-23DC-4B34-B07B-903E8B69FC59}" dt="2023-07-30T18:58:16.483" v="11899"/>
        <pc:sldMkLst>
          <pc:docMk/>
          <pc:sldMk cId="311907496" sldId="410"/>
        </pc:sldMkLst>
        <pc:spChg chg="mod">
          <ac:chgData name="김윤석" userId="e4380587-cf43-477b-a754-1f250544103a" providerId="ADAL" clId="{2446A06F-23DC-4B34-B07B-903E8B69FC59}" dt="2023-07-30T18:04:30.109" v="9636" actId="20577"/>
          <ac:spMkLst>
            <pc:docMk/>
            <pc:sldMk cId="311907496" sldId="410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8:16.483" v="11899"/>
          <ac:spMkLst>
            <pc:docMk/>
            <pc:sldMk cId="311907496" sldId="410"/>
            <ac:spMk id="4" creationId="{EE83FD6C-3A10-4988-A548-2D7F0B49C896}"/>
          </ac:spMkLst>
        </pc:spChg>
        <pc:picChg chg="add del mod">
          <ac:chgData name="김윤석" userId="e4380587-cf43-477b-a754-1f250544103a" providerId="ADAL" clId="{2446A06F-23DC-4B34-B07B-903E8B69FC59}" dt="2023-07-30T18:05:55.114" v="9925" actId="478"/>
          <ac:picMkLst>
            <pc:docMk/>
            <pc:sldMk cId="311907496" sldId="410"/>
            <ac:picMk id="8" creationId="{C4A0A48C-F7B6-1806-9490-2CE8F60CA9DB}"/>
          </ac:picMkLst>
        </pc:picChg>
        <pc:picChg chg="del">
          <ac:chgData name="김윤석" userId="e4380587-cf43-477b-a754-1f250544103a" providerId="ADAL" clId="{2446A06F-23DC-4B34-B07B-903E8B69FC59}" dt="2023-07-30T18:05:49.470" v="9920" actId="478"/>
          <ac:picMkLst>
            <pc:docMk/>
            <pc:sldMk cId="311907496" sldId="410"/>
            <ac:picMk id="9" creationId="{5627A034-74C3-585C-EC10-BDE365C0EE01}"/>
          </ac:picMkLst>
        </pc:picChg>
        <pc:picChg chg="add mod">
          <ac:chgData name="김윤석" userId="e4380587-cf43-477b-a754-1f250544103a" providerId="ADAL" clId="{2446A06F-23DC-4B34-B07B-903E8B69FC59}" dt="2023-07-30T18:06:12.741" v="9929" actId="1076"/>
          <ac:picMkLst>
            <pc:docMk/>
            <pc:sldMk cId="311907496" sldId="410"/>
            <ac:picMk id="11" creationId="{77DEA030-2D6A-C48D-E1F1-7237CD5725AB}"/>
          </ac:picMkLst>
        </pc:picChg>
      </pc:sldChg>
      <pc:sldChg chg="addSp delSp modSp add mod">
        <pc:chgData name="김윤석" userId="e4380587-cf43-477b-a754-1f250544103a" providerId="ADAL" clId="{2446A06F-23DC-4B34-B07B-903E8B69FC59}" dt="2023-07-30T19:04:32.458" v="11910"/>
        <pc:sldMkLst>
          <pc:docMk/>
          <pc:sldMk cId="4018111295" sldId="411"/>
        </pc:sldMkLst>
        <pc:spChg chg="mod">
          <ac:chgData name="김윤석" userId="e4380587-cf43-477b-a754-1f250544103a" providerId="ADAL" clId="{2446A06F-23DC-4B34-B07B-903E8B69FC59}" dt="2023-07-30T18:07:25.999" v="9988" actId="20577"/>
          <ac:spMkLst>
            <pc:docMk/>
            <pc:sldMk cId="4018111295" sldId="411"/>
            <ac:spMk id="2" creationId="{CF006401-3D21-4BB6-BDE3-908B51C28CF3}"/>
          </ac:spMkLst>
        </pc:spChg>
        <pc:spChg chg="mod">
          <ac:chgData name="김윤석" userId="e4380587-cf43-477b-a754-1f250544103a" providerId="ADAL" clId="{2446A06F-23DC-4B34-B07B-903E8B69FC59}" dt="2023-07-30T18:58:34.899" v="11901" actId="2710"/>
          <ac:spMkLst>
            <pc:docMk/>
            <pc:sldMk cId="4018111295" sldId="411"/>
            <ac:spMk id="4" creationId="{EE83FD6C-3A10-4988-A548-2D7F0B49C896}"/>
          </ac:spMkLst>
        </pc:spChg>
        <pc:spChg chg="mod">
          <ac:chgData name="김윤석" userId="e4380587-cf43-477b-a754-1f250544103a" providerId="ADAL" clId="{2446A06F-23DC-4B34-B07B-903E8B69FC59}" dt="2023-07-30T18:58:38.461" v="11902" actId="14100"/>
          <ac:spMkLst>
            <pc:docMk/>
            <pc:sldMk cId="4018111295" sldId="411"/>
            <ac:spMk id="5" creationId="{47F6C292-7848-168E-0BDE-DCD891B9BE11}"/>
          </ac:spMkLst>
        </pc:spChg>
        <pc:spChg chg="add mod">
          <ac:chgData name="김윤석" userId="e4380587-cf43-477b-a754-1f250544103a" providerId="ADAL" clId="{2446A06F-23DC-4B34-B07B-903E8B69FC59}" dt="2023-07-30T19:04:32.458" v="11910"/>
          <ac:spMkLst>
            <pc:docMk/>
            <pc:sldMk cId="4018111295" sldId="411"/>
            <ac:spMk id="9" creationId="{55DD4AD4-CDC4-E5F9-83B2-E7B3A3BD98BA}"/>
          </ac:spMkLst>
        </pc:spChg>
        <pc:picChg chg="add mod">
          <ac:chgData name="김윤석" userId="e4380587-cf43-477b-a754-1f250544103a" providerId="ADAL" clId="{2446A06F-23DC-4B34-B07B-903E8B69FC59}" dt="2023-07-30T18:10:33.511" v="10479" actId="1076"/>
          <ac:picMkLst>
            <pc:docMk/>
            <pc:sldMk cId="4018111295" sldId="411"/>
            <ac:picMk id="8" creationId="{BEE0641D-96C2-AB25-568A-F163658AC9D7}"/>
          </ac:picMkLst>
        </pc:picChg>
        <pc:picChg chg="del">
          <ac:chgData name="김윤석" userId="e4380587-cf43-477b-a754-1f250544103a" providerId="ADAL" clId="{2446A06F-23DC-4B34-B07B-903E8B69FC59}" dt="2023-07-30T18:10:04.321" v="10474" actId="478"/>
          <ac:picMkLst>
            <pc:docMk/>
            <pc:sldMk cId="4018111295" sldId="411"/>
            <ac:picMk id="11" creationId="{77DEA030-2D6A-C48D-E1F1-7237CD5725AB}"/>
          </ac:picMkLst>
        </pc:picChg>
      </pc:sldChg>
    </pc:docChg>
  </pc:docChgLst>
  <pc:docChgLst>
    <pc:chgData name="김윤석" userId="e4380587-cf43-477b-a754-1f250544103a" providerId="ADAL" clId="{1A373C0F-DD2F-F74D-B98F-EB528DC1FCC9}"/>
    <pc:docChg chg="modSld">
      <pc:chgData name="김윤석" userId="e4380587-cf43-477b-a754-1f250544103a" providerId="ADAL" clId="{1A373C0F-DD2F-F74D-B98F-EB528DC1FCC9}" dt="2022-11-11T04:19:13.111" v="2" actId="20577"/>
      <pc:docMkLst>
        <pc:docMk/>
      </pc:docMkLst>
      <pc:sldChg chg="modSp">
        <pc:chgData name="김윤석" userId="e4380587-cf43-477b-a754-1f250544103a" providerId="ADAL" clId="{1A373C0F-DD2F-F74D-B98F-EB528DC1FCC9}" dt="2022-11-11T04:19:13.111" v="2" actId="20577"/>
        <pc:sldMkLst>
          <pc:docMk/>
          <pc:sldMk cId="1453817194" sldId="347"/>
        </pc:sldMkLst>
        <pc:spChg chg="mod">
          <ac:chgData name="김윤석" userId="e4380587-cf43-477b-a754-1f250544103a" providerId="ADAL" clId="{1A373C0F-DD2F-F74D-B98F-EB528DC1FCC9}" dt="2022-11-11T04:19:13.111" v="2" actId="20577"/>
          <ac:spMkLst>
            <pc:docMk/>
            <pc:sldMk cId="1453817194" sldId="347"/>
            <ac:spMk id="2" creationId="{CF006401-3D21-4BB6-BDE3-908B51C28CF3}"/>
          </ac:spMkLst>
        </pc:spChg>
      </pc:sldChg>
    </pc:docChg>
  </pc:docChgLst>
  <pc:docChgLst>
    <pc:chgData name="윤석 김" userId="e4380587-cf43-477b-a754-1f250544103a" providerId="ADAL" clId="{7373199B-90F0-4B09-830F-A3EF9895A004}"/>
    <pc:docChg chg="undo custSel modSld">
      <pc:chgData name="윤석 김" userId="e4380587-cf43-477b-a754-1f250544103a" providerId="ADAL" clId="{7373199B-90F0-4B09-830F-A3EF9895A004}" dt="2022-08-02T17:08:31.744" v="62" actId="20577"/>
      <pc:docMkLst>
        <pc:docMk/>
      </pc:docMkLst>
      <pc:sldChg chg="modSp mod">
        <pc:chgData name="윤석 김" userId="e4380587-cf43-477b-a754-1f250544103a" providerId="ADAL" clId="{7373199B-90F0-4B09-830F-A3EF9895A004}" dt="2022-08-02T17:08:31.744" v="62" actId="20577"/>
        <pc:sldMkLst>
          <pc:docMk/>
          <pc:sldMk cId="4219861581" sldId="296"/>
        </pc:sldMkLst>
        <pc:spChg chg="mod">
          <ac:chgData name="윤석 김" userId="e4380587-cf43-477b-a754-1f250544103a" providerId="ADAL" clId="{7373199B-90F0-4B09-830F-A3EF9895A004}" dt="2022-08-02T17:08:31.744" v="62" actId="20577"/>
          <ac:spMkLst>
            <pc:docMk/>
            <pc:sldMk cId="4219861581" sldId="296"/>
            <ac:spMk id="4" creationId="{EE83FD6C-3A10-4988-A548-2D7F0B49C896}"/>
          </ac:spMkLst>
        </pc:spChg>
      </pc:sldChg>
      <pc:sldChg chg="addSp delSp mod">
        <pc:chgData name="윤석 김" userId="e4380587-cf43-477b-a754-1f250544103a" providerId="ADAL" clId="{7373199B-90F0-4B09-830F-A3EF9895A004}" dt="2022-08-02T10:25:36.418" v="24" actId="478"/>
        <pc:sldMkLst>
          <pc:docMk/>
          <pc:sldMk cId="657816698" sldId="298"/>
        </pc:sldMkLst>
        <pc:graphicFrameChg chg="add del">
          <ac:chgData name="윤석 김" userId="e4380587-cf43-477b-a754-1f250544103a" providerId="ADAL" clId="{7373199B-90F0-4B09-830F-A3EF9895A004}" dt="2022-08-02T10:25:36.418" v="24" actId="478"/>
          <ac:graphicFrameMkLst>
            <pc:docMk/>
            <pc:sldMk cId="657816698" sldId="298"/>
            <ac:graphicFrameMk id="5" creationId="{3BB93FFF-AB44-06F7-1AD4-A35B3546647D}"/>
          </ac:graphicFrameMkLst>
        </pc:graphicFrameChg>
      </pc:sldChg>
      <pc:sldChg chg="modSp mod">
        <pc:chgData name="윤석 김" userId="e4380587-cf43-477b-a754-1f250544103a" providerId="ADAL" clId="{7373199B-90F0-4B09-830F-A3EF9895A004}" dt="2022-08-02T15:06:14.574" v="60" actId="20577"/>
        <pc:sldMkLst>
          <pc:docMk/>
          <pc:sldMk cId="1587201705" sldId="316"/>
        </pc:sldMkLst>
        <pc:spChg chg="mod">
          <ac:chgData name="윤석 김" userId="e4380587-cf43-477b-a754-1f250544103a" providerId="ADAL" clId="{7373199B-90F0-4B09-830F-A3EF9895A004}" dt="2022-08-02T15:06:14.574" v="60" actId="20577"/>
          <ac:spMkLst>
            <pc:docMk/>
            <pc:sldMk cId="1587201705" sldId="316"/>
            <ac:spMk id="4" creationId="{EE83FD6C-3A10-4988-A548-2D7F0B49C896}"/>
          </ac:spMkLst>
        </pc:spChg>
      </pc:sldChg>
      <pc:sldChg chg="modSp mod">
        <pc:chgData name="윤석 김" userId="e4380587-cf43-477b-a754-1f250544103a" providerId="ADAL" clId="{7373199B-90F0-4B09-830F-A3EF9895A004}" dt="2022-08-02T12:38:07.725" v="55" actId="20577"/>
        <pc:sldMkLst>
          <pc:docMk/>
          <pc:sldMk cId="427651825" sldId="317"/>
        </pc:sldMkLst>
        <pc:spChg chg="mod">
          <ac:chgData name="윤석 김" userId="e4380587-cf43-477b-a754-1f250544103a" providerId="ADAL" clId="{7373199B-90F0-4B09-830F-A3EF9895A004}" dt="2022-08-02T12:38:07.725" v="55" actId="20577"/>
          <ac:spMkLst>
            <pc:docMk/>
            <pc:sldMk cId="427651825" sldId="317"/>
            <ac:spMk id="2" creationId="{CF006401-3D21-4BB6-BDE3-908B51C28CF3}"/>
          </ac:spMkLst>
        </pc:spChg>
      </pc:sldChg>
      <pc:sldChg chg="modSp mod">
        <pc:chgData name="윤석 김" userId="e4380587-cf43-477b-a754-1f250544103a" providerId="ADAL" clId="{7373199B-90F0-4B09-830F-A3EF9895A004}" dt="2022-08-02T09:15:31.487" v="22" actId="20577"/>
        <pc:sldMkLst>
          <pc:docMk/>
          <pc:sldMk cId="815813728" sldId="319"/>
        </pc:sldMkLst>
        <pc:spChg chg="mod">
          <ac:chgData name="윤석 김" userId="e4380587-cf43-477b-a754-1f250544103a" providerId="ADAL" clId="{7373199B-90F0-4B09-830F-A3EF9895A004}" dt="2022-08-02T09:15:31.487" v="22" actId="20577"/>
          <ac:spMkLst>
            <pc:docMk/>
            <pc:sldMk cId="815813728" sldId="319"/>
            <ac:spMk id="2" creationId="{CF006401-3D21-4BB6-BDE3-908B51C28CF3}"/>
          </ac:spMkLst>
        </pc:spChg>
      </pc:sldChg>
    </pc:docChg>
  </pc:docChgLst>
  <pc:docChgLst>
    <pc:chgData name="김윤석" userId="e4380587-cf43-477b-a754-1f250544103a" providerId="ADAL" clId="{0A6561C5-E499-465A-A5CD-7AEE326227C6}"/>
    <pc:docChg chg="undo custSel addSld delSld modSld">
      <pc:chgData name="김윤석" userId="e4380587-cf43-477b-a754-1f250544103a" providerId="ADAL" clId="{0A6561C5-E499-465A-A5CD-7AEE326227C6}" dt="2023-04-05T00:30:09.835" v="2639" actId="1076"/>
      <pc:docMkLst>
        <pc:docMk/>
      </pc:docMkLst>
      <pc:sldChg chg="delSp modSp mod">
        <pc:chgData name="김윤석" userId="e4380587-cf43-477b-a754-1f250544103a" providerId="ADAL" clId="{0A6561C5-E499-465A-A5CD-7AEE326227C6}" dt="2023-04-04T15:37:09.574" v="17" actId="478"/>
        <pc:sldMkLst>
          <pc:docMk/>
          <pc:sldMk cId="2913989760" sldId="256"/>
        </pc:sldMkLst>
        <pc:spChg chg="mod">
          <ac:chgData name="김윤석" userId="e4380587-cf43-477b-a754-1f250544103a" providerId="ADAL" clId="{0A6561C5-E499-465A-A5CD-7AEE326227C6}" dt="2023-04-04T15:36:46.881" v="15" actId="20577"/>
          <ac:spMkLst>
            <pc:docMk/>
            <pc:sldMk cId="2913989760" sldId="256"/>
            <ac:spMk id="2" creationId="{00000000-0000-0000-0000-000000000000}"/>
          </ac:spMkLst>
        </pc:spChg>
        <pc:spChg chg="del mod">
          <ac:chgData name="김윤석" userId="e4380587-cf43-477b-a754-1f250544103a" providerId="ADAL" clId="{0A6561C5-E499-465A-A5CD-7AEE326227C6}" dt="2023-04-04T15:37:09.574" v="17" actId="478"/>
          <ac:spMkLst>
            <pc:docMk/>
            <pc:sldMk cId="2913989760" sldId="256"/>
            <ac:spMk id="6" creationId="{A85195D4-535A-1587-3ADD-BA6A4D947C11}"/>
          </ac:spMkLst>
        </pc:spChg>
      </pc:sldChg>
      <pc:sldChg chg="addSp delSp modSp mod">
        <pc:chgData name="김윤석" userId="e4380587-cf43-477b-a754-1f250544103a" providerId="ADAL" clId="{0A6561C5-E499-465A-A5CD-7AEE326227C6}" dt="2023-04-04T17:15:26.896" v="1981" actId="1076"/>
        <pc:sldMkLst>
          <pc:docMk/>
          <pc:sldMk cId="385767097" sldId="371"/>
        </pc:sldMkLst>
        <pc:spChg chg="mod">
          <ac:chgData name="김윤석" userId="e4380587-cf43-477b-a754-1f250544103a" providerId="ADAL" clId="{0A6561C5-E499-465A-A5CD-7AEE326227C6}" dt="2023-04-04T16:27:54.715" v="541" actId="20577"/>
          <ac:spMkLst>
            <pc:docMk/>
            <pc:sldMk cId="385767097" sldId="371"/>
            <ac:spMk id="2" creationId="{CF006401-3D21-4BB6-BDE3-908B51C28CF3}"/>
          </ac:spMkLst>
        </pc:spChg>
        <pc:spChg chg="mod">
          <ac:chgData name="김윤석" userId="e4380587-cf43-477b-a754-1f250544103a" providerId="ADAL" clId="{0A6561C5-E499-465A-A5CD-7AEE326227C6}" dt="2023-04-04T17:01:11.337" v="1550" actId="20577"/>
          <ac:spMkLst>
            <pc:docMk/>
            <pc:sldMk cId="385767097" sldId="371"/>
            <ac:spMk id="4" creationId="{EE83FD6C-3A10-4988-A548-2D7F0B49C896}"/>
          </ac:spMkLst>
        </pc:spChg>
        <pc:spChg chg="add mod">
          <ac:chgData name="김윤석" userId="e4380587-cf43-477b-a754-1f250544103a" providerId="ADAL" clId="{0A6561C5-E499-465A-A5CD-7AEE326227C6}" dt="2023-04-04T17:05:41.686" v="1712" actId="20577"/>
          <ac:spMkLst>
            <pc:docMk/>
            <pc:sldMk cId="385767097" sldId="371"/>
            <ac:spMk id="12" creationId="{C7F3A038-9F34-E5D5-5629-22B228D7186B}"/>
          </ac:spMkLst>
        </pc:spChg>
        <pc:spChg chg="add mod">
          <ac:chgData name="김윤석" userId="e4380587-cf43-477b-a754-1f250544103a" providerId="ADAL" clId="{0A6561C5-E499-465A-A5CD-7AEE326227C6}" dt="2023-04-04T17:06:17.229" v="1714" actId="14100"/>
          <ac:spMkLst>
            <pc:docMk/>
            <pc:sldMk cId="385767097" sldId="371"/>
            <ac:spMk id="13" creationId="{8C8EABF9-5947-AD75-4A6A-DC6DA302F007}"/>
          </ac:spMkLst>
        </pc:spChg>
        <pc:spChg chg="add del">
          <ac:chgData name="김윤석" userId="e4380587-cf43-477b-a754-1f250544103a" providerId="ADAL" clId="{0A6561C5-E499-465A-A5CD-7AEE326227C6}" dt="2023-04-04T17:09:23.677" v="1783" actId="478"/>
          <ac:spMkLst>
            <pc:docMk/>
            <pc:sldMk cId="385767097" sldId="371"/>
            <ac:spMk id="15" creationId="{2CEFC7ED-1EDF-DBE4-9D47-3F6CBC614948}"/>
          </ac:spMkLst>
        </pc:spChg>
        <pc:spChg chg="add mod">
          <ac:chgData name="김윤석" userId="e4380587-cf43-477b-a754-1f250544103a" providerId="ADAL" clId="{0A6561C5-E499-465A-A5CD-7AEE326227C6}" dt="2023-04-04T17:10:19.965" v="1791" actId="1076"/>
          <ac:spMkLst>
            <pc:docMk/>
            <pc:sldMk cId="385767097" sldId="371"/>
            <ac:spMk id="16" creationId="{AA246C79-E315-EB80-798D-8A9A8525C523}"/>
          </ac:spMkLst>
        </pc:spChg>
        <pc:spChg chg="add">
          <ac:chgData name="김윤석" userId="e4380587-cf43-477b-a754-1f250544103a" providerId="ADAL" clId="{0A6561C5-E499-465A-A5CD-7AEE326227C6}" dt="2023-04-04T17:11:02.071" v="1811" actId="11529"/>
          <ac:spMkLst>
            <pc:docMk/>
            <pc:sldMk cId="385767097" sldId="371"/>
            <ac:spMk id="18" creationId="{64228EF1-9819-1A65-DDC1-66AAECE79814}"/>
          </ac:spMkLst>
        </pc:spChg>
        <pc:spChg chg="add mod">
          <ac:chgData name="김윤석" userId="e4380587-cf43-477b-a754-1f250544103a" providerId="ADAL" clId="{0A6561C5-E499-465A-A5CD-7AEE326227C6}" dt="2023-04-04T17:11:25.876" v="1815" actId="1076"/>
          <ac:spMkLst>
            <pc:docMk/>
            <pc:sldMk cId="385767097" sldId="371"/>
            <ac:spMk id="20" creationId="{8BA1444E-C3B0-9796-9272-5E685B4EDFE9}"/>
          </ac:spMkLst>
        </pc:spChg>
        <pc:spChg chg="add mod">
          <ac:chgData name="김윤석" userId="e4380587-cf43-477b-a754-1f250544103a" providerId="ADAL" clId="{0A6561C5-E499-465A-A5CD-7AEE326227C6}" dt="2023-04-04T17:12:45.829" v="1886" actId="1076"/>
          <ac:spMkLst>
            <pc:docMk/>
            <pc:sldMk cId="385767097" sldId="371"/>
            <ac:spMk id="22" creationId="{ADAD8903-0C13-3FBB-D0FF-E2AA38939F54}"/>
          </ac:spMkLst>
        </pc:spChg>
        <pc:spChg chg="add mod">
          <ac:chgData name="김윤석" userId="e4380587-cf43-477b-a754-1f250544103a" providerId="ADAL" clId="{0A6561C5-E499-465A-A5CD-7AEE326227C6}" dt="2023-04-04T17:14:13.504" v="1945" actId="20577"/>
          <ac:spMkLst>
            <pc:docMk/>
            <pc:sldMk cId="385767097" sldId="371"/>
            <ac:spMk id="23" creationId="{84CFACE1-A4BF-5E49-78CE-854171F23D40}"/>
          </ac:spMkLst>
        </pc:spChg>
        <pc:spChg chg="add mod">
          <ac:chgData name="김윤석" userId="e4380587-cf43-477b-a754-1f250544103a" providerId="ADAL" clId="{0A6561C5-E499-465A-A5CD-7AEE326227C6}" dt="2023-04-04T17:15:26.896" v="1981" actId="1076"/>
          <ac:spMkLst>
            <pc:docMk/>
            <pc:sldMk cId="385767097" sldId="371"/>
            <ac:spMk id="24" creationId="{0B114FAE-2136-03FA-6FBE-61392E8E2860}"/>
          </ac:spMkLst>
        </pc:spChg>
        <pc:graphicFrameChg chg="add mod modGraphic">
          <ac:chgData name="김윤석" userId="e4380587-cf43-477b-a754-1f250544103a" providerId="ADAL" clId="{0A6561C5-E499-465A-A5CD-7AEE326227C6}" dt="2023-04-04T17:10:09.699" v="1790" actId="1076"/>
          <ac:graphicFrameMkLst>
            <pc:docMk/>
            <pc:sldMk cId="385767097" sldId="371"/>
            <ac:graphicFrameMk id="14" creationId="{80A0C535-DAC4-C723-9257-FDD6FC71785F}"/>
          </ac:graphicFrameMkLst>
        </pc:graphicFrameChg>
        <pc:graphicFrameChg chg="add mod">
          <ac:chgData name="김윤석" userId="e4380587-cf43-477b-a754-1f250544103a" providerId="ADAL" clId="{0A6561C5-E499-465A-A5CD-7AEE326227C6}" dt="2023-04-04T17:10:52.341" v="1810" actId="20577"/>
          <ac:graphicFrameMkLst>
            <pc:docMk/>
            <pc:sldMk cId="385767097" sldId="371"/>
            <ac:graphicFrameMk id="17" creationId="{CCE93835-17EE-4C45-2FCF-39B3D27B8BD9}"/>
          </ac:graphicFrameMkLst>
        </pc:graphicFrameChg>
        <pc:picChg chg="add mod">
          <ac:chgData name="김윤석" userId="e4380587-cf43-477b-a754-1f250544103a" providerId="ADAL" clId="{0A6561C5-E499-465A-A5CD-7AEE326227C6}" dt="2023-04-04T16:58:25.447" v="1416" actId="1076"/>
          <ac:picMkLst>
            <pc:docMk/>
            <pc:sldMk cId="385767097" sldId="371"/>
            <ac:picMk id="7" creationId="{B3055B87-BD28-2997-BAB1-EB859F9F6801}"/>
          </ac:picMkLst>
        </pc:picChg>
        <pc:picChg chg="add mod">
          <ac:chgData name="김윤석" userId="e4380587-cf43-477b-a754-1f250544103a" providerId="ADAL" clId="{0A6561C5-E499-465A-A5CD-7AEE326227C6}" dt="2023-04-04T17:01:20.684" v="1553" actId="1076"/>
          <ac:picMkLst>
            <pc:docMk/>
            <pc:sldMk cId="385767097" sldId="371"/>
            <ac:picMk id="9" creationId="{31EEFA44-1AAC-16BC-36F7-D99181F6F02D}"/>
          </ac:picMkLst>
        </pc:picChg>
        <pc:picChg chg="add mod">
          <ac:chgData name="김윤석" userId="e4380587-cf43-477b-a754-1f250544103a" providerId="ADAL" clId="{0A6561C5-E499-465A-A5CD-7AEE326227C6}" dt="2023-04-04T17:01:18.777" v="1552" actId="1076"/>
          <ac:picMkLst>
            <pc:docMk/>
            <pc:sldMk cId="385767097" sldId="371"/>
            <ac:picMk id="11" creationId="{60E89801-95CE-C98E-FBE0-AC141C656DD4}"/>
          </ac:picMkLst>
        </pc:picChg>
      </pc:sldChg>
      <pc:sldChg chg="addSp delSp modSp mod">
        <pc:chgData name="김윤석" userId="e4380587-cf43-477b-a754-1f250544103a" providerId="ADAL" clId="{0A6561C5-E499-465A-A5CD-7AEE326227C6}" dt="2023-04-04T17:43:57.181" v="2631" actId="1076"/>
        <pc:sldMkLst>
          <pc:docMk/>
          <pc:sldMk cId="2157725321" sldId="372"/>
        </pc:sldMkLst>
        <pc:spChg chg="mod">
          <ac:chgData name="김윤석" userId="e4380587-cf43-477b-a754-1f250544103a" providerId="ADAL" clId="{0A6561C5-E499-465A-A5CD-7AEE326227C6}" dt="2023-04-04T17:28:35.903" v="2084" actId="255"/>
          <ac:spMkLst>
            <pc:docMk/>
            <pc:sldMk cId="2157725321" sldId="372"/>
            <ac:spMk id="2" creationId="{CF006401-3D21-4BB6-BDE3-908B51C28CF3}"/>
          </ac:spMkLst>
        </pc:spChg>
        <pc:spChg chg="mod">
          <ac:chgData name="김윤석" userId="e4380587-cf43-477b-a754-1f250544103a" providerId="ADAL" clId="{0A6561C5-E499-465A-A5CD-7AEE326227C6}" dt="2023-04-04T17:35:53.172" v="2628" actId="20577"/>
          <ac:spMkLst>
            <pc:docMk/>
            <pc:sldMk cId="2157725321" sldId="372"/>
            <ac:spMk id="4" creationId="{EE83FD6C-3A10-4988-A548-2D7F0B49C896}"/>
          </ac:spMkLst>
        </pc:spChg>
        <pc:picChg chg="del">
          <ac:chgData name="김윤석" userId="e4380587-cf43-477b-a754-1f250544103a" providerId="ADAL" clId="{0A6561C5-E499-465A-A5CD-7AEE326227C6}" dt="2023-04-04T17:42:12.280" v="2629" actId="478"/>
          <ac:picMkLst>
            <pc:docMk/>
            <pc:sldMk cId="2157725321" sldId="372"/>
            <ac:picMk id="7" creationId="{00000000-0000-0000-0000-000000000000}"/>
          </ac:picMkLst>
        </pc:picChg>
        <pc:picChg chg="add mod">
          <ac:chgData name="김윤석" userId="e4380587-cf43-477b-a754-1f250544103a" providerId="ADAL" clId="{0A6561C5-E499-465A-A5CD-7AEE326227C6}" dt="2023-04-04T17:43:57.181" v="2631" actId="1076"/>
          <ac:picMkLst>
            <pc:docMk/>
            <pc:sldMk cId="2157725321" sldId="372"/>
            <ac:picMk id="1026" creationId="{112C09A5-657B-5BE1-7CD7-6A10F27B85DD}"/>
          </ac:picMkLst>
        </pc:picChg>
      </pc:sldChg>
      <pc:sldChg chg="del">
        <pc:chgData name="김윤석" userId="e4380587-cf43-477b-a754-1f250544103a" providerId="ADAL" clId="{0A6561C5-E499-465A-A5CD-7AEE326227C6}" dt="2023-04-04T17:15:56.185" v="1982" actId="47"/>
        <pc:sldMkLst>
          <pc:docMk/>
          <pc:sldMk cId="4016427014" sldId="373"/>
        </pc:sldMkLst>
      </pc:sldChg>
      <pc:sldChg chg="del">
        <pc:chgData name="김윤석" userId="e4380587-cf43-477b-a754-1f250544103a" providerId="ADAL" clId="{0A6561C5-E499-465A-A5CD-7AEE326227C6}" dt="2023-04-04T17:15:57.039" v="1983" actId="47"/>
        <pc:sldMkLst>
          <pc:docMk/>
          <pc:sldMk cId="198130496" sldId="375"/>
        </pc:sldMkLst>
      </pc:sldChg>
      <pc:sldChg chg="addSp delSp modSp mod">
        <pc:chgData name="김윤석" userId="e4380587-cf43-477b-a754-1f250544103a" providerId="ADAL" clId="{0A6561C5-E499-465A-A5CD-7AEE326227C6}" dt="2023-04-04T15:45:20.543" v="237"/>
        <pc:sldMkLst>
          <pc:docMk/>
          <pc:sldMk cId="607448248" sldId="383"/>
        </pc:sldMkLst>
        <pc:spChg chg="mod">
          <ac:chgData name="김윤석" userId="e4380587-cf43-477b-a754-1f250544103a" providerId="ADAL" clId="{0A6561C5-E499-465A-A5CD-7AEE326227C6}" dt="2023-04-04T15:37:21.091" v="29" actId="20577"/>
          <ac:spMkLst>
            <pc:docMk/>
            <pc:sldMk cId="607448248" sldId="383"/>
            <ac:spMk id="2" creationId="{CF006401-3D21-4BB6-BDE3-908B51C28CF3}"/>
          </ac:spMkLst>
        </pc:spChg>
        <pc:spChg chg="mod">
          <ac:chgData name="김윤석" userId="e4380587-cf43-477b-a754-1f250544103a" providerId="ADAL" clId="{0A6561C5-E499-465A-A5CD-7AEE326227C6}" dt="2023-04-04T15:44:50.595" v="231" actId="20577"/>
          <ac:spMkLst>
            <pc:docMk/>
            <pc:sldMk cId="607448248" sldId="383"/>
            <ac:spMk id="4" creationId="{EE83FD6C-3A10-4988-A548-2D7F0B49C896}"/>
          </ac:spMkLst>
        </pc:spChg>
        <pc:spChg chg="mod">
          <ac:chgData name="김윤석" userId="e4380587-cf43-477b-a754-1f250544103a" providerId="ADAL" clId="{0A6561C5-E499-465A-A5CD-7AEE326227C6}" dt="2023-04-04T15:45:13.801" v="235" actId="14100"/>
          <ac:spMkLst>
            <pc:docMk/>
            <pc:sldMk cId="607448248" sldId="383"/>
            <ac:spMk id="12" creationId="{64F4EE70-992E-F9F4-64E2-69DAF5B9B849}"/>
          </ac:spMkLst>
        </pc:spChg>
        <pc:picChg chg="add mod">
          <ac:chgData name="김윤석" userId="e4380587-cf43-477b-a754-1f250544103a" providerId="ADAL" clId="{0A6561C5-E499-465A-A5CD-7AEE326227C6}" dt="2023-04-04T15:45:15.321" v="236" actId="1076"/>
          <ac:picMkLst>
            <pc:docMk/>
            <pc:sldMk cId="607448248" sldId="383"/>
            <ac:picMk id="5" creationId="{A3906DEE-85E1-CA1C-F6F7-368F29B5ED36}"/>
          </ac:picMkLst>
        </pc:picChg>
        <pc:picChg chg="add mod">
          <ac:chgData name="김윤석" userId="e4380587-cf43-477b-a754-1f250544103a" providerId="ADAL" clId="{0A6561C5-E499-465A-A5CD-7AEE326227C6}" dt="2023-04-04T15:45:20.543" v="237"/>
          <ac:picMkLst>
            <pc:docMk/>
            <pc:sldMk cId="607448248" sldId="383"/>
            <ac:picMk id="7" creationId="{FCACC90A-6FA0-848B-28EA-F26DA105DEB3}"/>
          </ac:picMkLst>
        </pc:picChg>
        <pc:picChg chg="del">
          <ac:chgData name="김윤석" userId="e4380587-cf43-477b-a754-1f250544103a" providerId="ADAL" clId="{0A6561C5-E499-465A-A5CD-7AEE326227C6}" dt="2023-04-04T15:45:08.272" v="232" actId="478"/>
          <ac:picMkLst>
            <pc:docMk/>
            <pc:sldMk cId="607448248" sldId="383"/>
            <ac:picMk id="13" creationId="{00000000-0000-0000-0000-000000000000}"/>
          </ac:picMkLst>
        </pc:picChg>
      </pc:sldChg>
      <pc:sldChg chg="del">
        <pc:chgData name="김윤석" userId="e4380587-cf43-477b-a754-1f250544103a" providerId="ADAL" clId="{0A6561C5-E499-465A-A5CD-7AEE326227C6}" dt="2023-04-04T17:16:03.921" v="1991" actId="47"/>
        <pc:sldMkLst>
          <pc:docMk/>
          <pc:sldMk cId="374114140" sldId="389"/>
        </pc:sldMkLst>
      </pc:sldChg>
      <pc:sldChg chg="del">
        <pc:chgData name="김윤석" userId="e4380587-cf43-477b-a754-1f250544103a" providerId="ADAL" clId="{0A6561C5-E499-465A-A5CD-7AEE326227C6}" dt="2023-04-04T17:15:58.455" v="1984" actId="47"/>
        <pc:sldMkLst>
          <pc:docMk/>
          <pc:sldMk cId="2366178773" sldId="390"/>
        </pc:sldMkLst>
      </pc:sldChg>
      <pc:sldChg chg="del">
        <pc:chgData name="김윤석" userId="e4380587-cf43-477b-a754-1f250544103a" providerId="ADAL" clId="{0A6561C5-E499-465A-A5CD-7AEE326227C6}" dt="2023-04-04T17:15:59.266" v="1985" actId="47"/>
        <pc:sldMkLst>
          <pc:docMk/>
          <pc:sldMk cId="4179752471" sldId="391"/>
        </pc:sldMkLst>
      </pc:sldChg>
      <pc:sldChg chg="del">
        <pc:chgData name="김윤석" userId="e4380587-cf43-477b-a754-1f250544103a" providerId="ADAL" clId="{0A6561C5-E499-465A-A5CD-7AEE326227C6}" dt="2023-04-04T17:16:00.047" v="1986" actId="47"/>
        <pc:sldMkLst>
          <pc:docMk/>
          <pc:sldMk cId="2547302835" sldId="392"/>
        </pc:sldMkLst>
      </pc:sldChg>
      <pc:sldChg chg="del">
        <pc:chgData name="김윤석" userId="e4380587-cf43-477b-a754-1f250544103a" providerId="ADAL" clId="{0A6561C5-E499-465A-A5CD-7AEE326227C6}" dt="2023-04-04T17:16:00.859" v="1987" actId="47"/>
        <pc:sldMkLst>
          <pc:docMk/>
          <pc:sldMk cId="2269886520" sldId="393"/>
        </pc:sldMkLst>
      </pc:sldChg>
      <pc:sldChg chg="addSp delSp modSp mod">
        <pc:chgData name="김윤석" userId="e4380587-cf43-477b-a754-1f250544103a" providerId="ADAL" clId="{0A6561C5-E499-465A-A5CD-7AEE326227C6}" dt="2023-04-05T00:30:09.835" v="2639" actId="1076"/>
        <pc:sldMkLst>
          <pc:docMk/>
          <pc:sldMk cId="2219513448" sldId="394"/>
        </pc:sldMkLst>
        <pc:spChg chg="mod">
          <ac:chgData name="김윤석" userId="e4380587-cf43-477b-a754-1f250544103a" providerId="ADAL" clId="{0A6561C5-E499-465A-A5CD-7AEE326227C6}" dt="2023-04-04T15:47:58.950" v="251" actId="20577"/>
          <ac:spMkLst>
            <pc:docMk/>
            <pc:sldMk cId="2219513448" sldId="394"/>
            <ac:spMk id="2" creationId="{CF006401-3D21-4BB6-BDE3-908B51C28CF3}"/>
          </ac:spMkLst>
        </pc:spChg>
        <pc:spChg chg="mod">
          <ac:chgData name="김윤석" userId="e4380587-cf43-477b-a754-1f250544103a" providerId="ADAL" clId="{0A6561C5-E499-465A-A5CD-7AEE326227C6}" dt="2023-04-04T16:08:54" v="488"/>
          <ac:spMkLst>
            <pc:docMk/>
            <pc:sldMk cId="2219513448" sldId="394"/>
            <ac:spMk id="4" creationId="{EE83FD6C-3A10-4988-A548-2D7F0B49C896}"/>
          </ac:spMkLst>
        </pc:spChg>
        <pc:spChg chg="add del">
          <ac:chgData name="김윤석" userId="e4380587-cf43-477b-a754-1f250544103a" providerId="ADAL" clId="{0A6561C5-E499-465A-A5CD-7AEE326227C6}" dt="2023-04-05T00:29:40.498" v="2636"/>
          <ac:spMkLst>
            <pc:docMk/>
            <pc:sldMk cId="2219513448" sldId="394"/>
            <ac:spMk id="5" creationId="{5E4CA05E-7371-C0E3-9347-A4FA99F18323}"/>
          </ac:spMkLst>
        </pc:spChg>
        <pc:spChg chg="add mod">
          <ac:chgData name="김윤석" userId="e4380587-cf43-477b-a754-1f250544103a" providerId="ADAL" clId="{0A6561C5-E499-465A-A5CD-7AEE326227C6}" dt="2023-04-04T16:27:10.093" v="499"/>
          <ac:spMkLst>
            <pc:docMk/>
            <pc:sldMk cId="2219513448" sldId="394"/>
            <ac:spMk id="10" creationId="{AD1052D8-AF7F-8671-3CE4-666E2D55B491}"/>
          </ac:spMkLst>
        </pc:spChg>
        <pc:picChg chg="add del mod">
          <ac:chgData name="김윤석" userId="e4380587-cf43-477b-a754-1f250544103a" providerId="ADAL" clId="{0A6561C5-E499-465A-A5CD-7AEE326227C6}" dt="2023-04-04T16:17:31.222" v="497" actId="478"/>
          <ac:picMkLst>
            <pc:docMk/>
            <pc:sldMk cId="2219513448" sldId="394"/>
            <ac:picMk id="7" creationId="{B8913BDC-518D-EE05-6A86-54476A5921E5}"/>
          </ac:picMkLst>
        </pc:picChg>
        <pc:picChg chg="add mod">
          <ac:chgData name="김윤석" userId="e4380587-cf43-477b-a754-1f250544103a" providerId="ADAL" clId="{0A6561C5-E499-465A-A5CD-7AEE326227C6}" dt="2023-04-05T00:30:09.835" v="2639" actId="1076"/>
          <ac:picMkLst>
            <pc:docMk/>
            <pc:sldMk cId="2219513448" sldId="394"/>
            <ac:picMk id="8" creationId="{8C2F9F19-622E-AA60-DC11-833B3300B7EE}"/>
          </ac:picMkLst>
        </pc:picChg>
        <pc:picChg chg="add del mod">
          <ac:chgData name="김윤석" userId="e4380587-cf43-477b-a754-1f250544103a" providerId="ADAL" clId="{0A6561C5-E499-465A-A5CD-7AEE326227C6}" dt="2023-04-05T00:29:35.675" v="2634" actId="478"/>
          <ac:picMkLst>
            <pc:docMk/>
            <pc:sldMk cId="2219513448" sldId="394"/>
            <ac:picMk id="9" creationId="{E5241511-3DEE-15DF-C47B-64D1B68AE10A}"/>
          </ac:picMkLst>
        </pc:picChg>
      </pc:sldChg>
      <pc:sldChg chg="add del">
        <pc:chgData name="김윤석" userId="e4380587-cf43-477b-a754-1f250544103a" providerId="ADAL" clId="{0A6561C5-E499-465A-A5CD-7AEE326227C6}" dt="2023-04-04T17:44:17.521" v="2633" actId="47"/>
        <pc:sldMkLst>
          <pc:docMk/>
          <pc:sldMk cId="727238966" sldId="395"/>
        </pc:sldMkLst>
      </pc:sldChg>
      <pc:sldChg chg="del">
        <pc:chgData name="김윤석" userId="e4380587-cf43-477b-a754-1f250544103a" providerId="ADAL" clId="{0A6561C5-E499-465A-A5CD-7AEE326227C6}" dt="2023-04-04T17:16:02.515" v="1989" actId="47"/>
        <pc:sldMkLst>
          <pc:docMk/>
          <pc:sldMk cId="1115640062" sldId="396"/>
        </pc:sldMkLst>
      </pc:sldChg>
      <pc:sldChg chg="del">
        <pc:chgData name="김윤석" userId="e4380587-cf43-477b-a754-1f250544103a" providerId="ADAL" clId="{0A6561C5-E499-465A-A5CD-7AEE326227C6}" dt="2023-04-04T17:16:03.247" v="1990" actId="47"/>
        <pc:sldMkLst>
          <pc:docMk/>
          <pc:sldMk cId="1011564564" sldId="397"/>
        </pc:sldMkLst>
      </pc:sldChg>
      <pc:sldChg chg="del">
        <pc:chgData name="김윤석" userId="e4380587-cf43-477b-a754-1f250544103a" providerId="ADAL" clId="{0A6561C5-E499-465A-A5CD-7AEE326227C6}" dt="2023-04-04T17:16:01.675" v="1988" actId="47"/>
        <pc:sldMkLst>
          <pc:docMk/>
          <pc:sldMk cId="2708495732" sldId="398"/>
        </pc:sldMkLst>
      </pc:sldChg>
    </pc:docChg>
  </pc:docChgLst>
  <pc:docChgLst>
    <pc:chgData name="김윤석" userId="e4380587-cf43-477b-a754-1f250544103a" providerId="ADAL" clId="{D022F3B7-01CF-479F-8765-7AE772DD38A1}"/>
    <pc:docChg chg="undo custSel addSld modSld">
      <pc:chgData name="김윤석" userId="e4380587-cf43-477b-a754-1f250544103a" providerId="ADAL" clId="{D022F3B7-01CF-479F-8765-7AE772DD38A1}" dt="2023-03-28T17:01:40.305" v="1448" actId="2710"/>
      <pc:docMkLst>
        <pc:docMk/>
      </pc:docMkLst>
      <pc:sldChg chg="modSp mod">
        <pc:chgData name="김윤석" userId="e4380587-cf43-477b-a754-1f250544103a" providerId="ADAL" clId="{D022F3B7-01CF-479F-8765-7AE772DD38A1}" dt="2023-03-28T14:19:04.696" v="794"/>
        <pc:sldMkLst>
          <pc:docMk/>
          <pc:sldMk cId="198130496" sldId="375"/>
        </pc:sldMkLst>
        <pc:spChg chg="mod">
          <ac:chgData name="김윤석" userId="e4380587-cf43-477b-a754-1f250544103a" providerId="ADAL" clId="{D022F3B7-01CF-479F-8765-7AE772DD38A1}" dt="2023-03-28T14:19:04.696" v="794"/>
          <ac:spMkLst>
            <pc:docMk/>
            <pc:sldMk cId="198130496" sldId="375"/>
            <ac:spMk id="4" creationId="{EE83FD6C-3A10-4988-A548-2D7F0B49C896}"/>
          </ac:spMkLst>
        </pc:spChg>
        <pc:spChg chg="mod">
          <ac:chgData name="김윤석" userId="e4380587-cf43-477b-a754-1f250544103a" providerId="ADAL" clId="{D022F3B7-01CF-479F-8765-7AE772DD38A1}" dt="2023-03-28T13:51:18.437" v="760" actId="14100"/>
          <ac:spMkLst>
            <pc:docMk/>
            <pc:sldMk cId="198130496" sldId="375"/>
            <ac:spMk id="7" creationId="{64F4EE70-992E-F9F4-64E2-69DAF5B9B849}"/>
          </ac:spMkLst>
        </pc:spChg>
        <pc:picChg chg="mod">
          <ac:chgData name="김윤석" userId="e4380587-cf43-477b-a754-1f250544103a" providerId="ADAL" clId="{D022F3B7-01CF-479F-8765-7AE772DD38A1}" dt="2023-03-28T13:51:26.882" v="762" actId="1076"/>
          <ac:picMkLst>
            <pc:docMk/>
            <pc:sldMk cId="198130496" sldId="375"/>
            <ac:picMk id="5" creationId="{00000000-0000-0000-0000-000000000000}"/>
          </ac:picMkLst>
        </pc:picChg>
      </pc:sldChg>
      <pc:sldChg chg="modSp mod">
        <pc:chgData name="김윤석" userId="e4380587-cf43-477b-a754-1f250544103a" providerId="ADAL" clId="{D022F3B7-01CF-479F-8765-7AE772DD38A1}" dt="2023-03-28T13:21:46.676" v="168" actId="207"/>
        <pc:sldMkLst>
          <pc:docMk/>
          <pc:sldMk cId="607448248" sldId="383"/>
        </pc:sldMkLst>
        <pc:spChg chg="mod">
          <ac:chgData name="김윤석" userId="e4380587-cf43-477b-a754-1f250544103a" providerId="ADAL" clId="{D022F3B7-01CF-479F-8765-7AE772DD38A1}" dt="2023-03-28T13:21:46.676" v="168" actId="207"/>
          <ac:spMkLst>
            <pc:docMk/>
            <pc:sldMk cId="607448248" sldId="383"/>
            <ac:spMk id="4" creationId="{EE83FD6C-3A10-4988-A548-2D7F0B49C896}"/>
          </ac:spMkLst>
        </pc:spChg>
      </pc:sldChg>
      <pc:sldChg chg="modSp mod">
        <pc:chgData name="김윤석" userId="e4380587-cf43-477b-a754-1f250544103a" providerId="ADAL" clId="{D022F3B7-01CF-479F-8765-7AE772DD38A1}" dt="2023-03-28T14:19:20.100" v="798" actId="207"/>
        <pc:sldMkLst>
          <pc:docMk/>
          <pc:sldMk cId="2366178773" sldId="390"/>
        </pc:sldMkLst>
        <pc:spChg chg="mod">
          <ac:chgData name="김윤석" userId="e4380587-cf43-477b-a754-1f250544103a" providerId="ADAL" clId="{D022F3B7-01CF-479F-8765-7AE772DD38A1}" dt="2023-03-28T14:19:20.100" v="798" actId="207"/>
          <ac:spMkLst>
            <pc:docMk/>
            <pc:sldMk cId="2366178773" sldId="390"/>
            <ac:spMk id="4" creationId="{EE83FD6C-3A10-4988-A548-2D7F0B49C896}"/>
          </ac:spMkLst>
        </pc:spChg>
      </pc:sldChg>
      <pc:sldChg chg="modSp mod">
        <pc:chgData name="김윤석" userId="e4380587-cf43-477b-a754-1f250544103a" providerId="ADAL" clId="{D022F3B7-01CF-479F-8765-7AE772DD38A1}" dt="2023-03-28T17:01:40.305" v="1448" actId="2710"/>
        <pc:sldMkLst>
          <pc:docMk/>
          <pc:sldMk cId="4179752471" sldId="391"/>
        </pc:sldMkLst>
        <pc:spChg chg="mod">
          <ac:chgData name="김윤석" userId="e4380587-cf43-477b-a754-1f250544103a" providerId="ADAL" clId="{D022F3B7-01CF-479F-8765-7AE772DD38A1}" dt="2023-03-28T17:01:40.305" v="1448" actId="2710"/>
          <ac:spMkLst>
            <pc:docMk/>
            <pc:sldMk cId="4179752471" sldId="391"/>
            <ac:spMk id="4" creationId="{EE83FD6C-3A10-4988-A548-2D7F0B49C896}"/>
          </ac:spMkLst>
        </pc:spChg>
      </pc:sldChg>
      <pc:sldChg chg="modSp mod">
        <pc:chgData name="김윤석" userId="e4380587-cf43-477b-a754-1f250544103a" providerId="ADAL" clId="{D022F3B7-01CF-479F-8765-7AE772DD38A1}" dt="2023-03-28T16:53:17.724" v="1051" actId="20577"/>
        <pc:sldMkLst>
          <pc:docMk/>
          <pc:sldMk cId="2547302835" sldId="392"/>
        </pc:sldMkLst>
        <pc:spChg chg="mod">
          <ac:chgData name="김윤석" userId="e4380587-cf43-477b-a754-1f250544103a" providerId="ADAL" clId="{D022F3B7-01CF-479F-8765-7AE772DD38A1}" dt="2023-03-28T16:53:17.724" v="1051" actId="20577"/>
          <ac:spMkLst>
            <pc:docMk/>
            <pc:sldMk cId="2547302835" sldId="392"/>
            <ac:spMk id="4" creationId="{EE83FD6C-3A10-4988-A548-2D7F0B49C896}"/>
          </ac:spMkLst>
        </pc:spChg>
      </pc:sldChg>
      <pc:sldChg chg="addSp delSp modSp add mod">
        <pc:chgData name="김윤석" userId="e4380587-cf43-477b-a754-1f250544103a" providerId="ADAL" clId="{D022F3B7-01CF-479F-8765-7AE772DD38A1}" dt="2023-03-28T16:52:21.817" v="1050" actId="20577"/>
        <pc:sldMkLst>
          <pc:docMk/>
          <pc:sldMk cId="2708495732" sldId="398"/>
        </pc:sldMkLst>
        <pc:spChg chg="mod">
          <ac:chgData name="김윤석" userId="e4380587-cf43-477b-a754-1f250544103a" providerId="ADAL" clId="{D022F3B7-01CF-479F-8765-7AE772DD38A1}" dt="2023-03-28T14:30:41.789" v="814" actId="20577"/>
          <ac:spMkLst>
            <pc:docMk/>
            <pc:sldMk cId="2708495732" sldId="398"/>
            <ac:spMk id="2" creationId="{CF006401-3D21-4BB6-BDE3-908B51C28CF3}"/>
          </ac:spMkLst>
        </pc:spChg>
        <pc:spChg chg="mod">
          <ac:chgData name="김윤석" userId="e4380587-cf43-477b-a754-1f250544103a" providerId="ADAL" clId="{D022F3B7-01CF-479F-8765-7AE772DD38A1}" dt="2023-03-28T16:15:55.611" v="833" actId="207"/>
          <ac:spMkLst>
            <pc:docMk/>
            <pc:sldMk cId="2708495732" sldId="398"/>
            <ac:spMk id="4" creationId="{EE83FD6C-3A10-4988-A548-2D7F0B49C896}"/>
          </ac:spMkLst>
        </pc:spChg>
        <pc:spChg chg="mod">
          <ac:chgData name="김윤석" userId="e4380587-cf43-477b-a754-1f250544103a" providerId="ADAL" clId="{D022F3B7-01CF-479F-8765-7AE772DD38A1}" dt="2023-03-28T16:52:21.817" v="1050" actId="20577"/>
          <ac:spMkLst>
            <pc:docMk/>
            <pc:sldMk cId="2708495732" sldId="398"/>
            <ac:spMk id="7" creationId="{64F4EE70-992E-F9F4-64E2-69DAF5B9B849}"/>
          </ac:spMkLst>
        </pc:spChg>
        <pc:picChg chg="add mod">
          <ac:chgData name="김윤석" userId="e4380587-cf43-477b-a754-1f250544103a" providerId="ADAL" clId="{D022F3B7-01CF-479F-8765-7AE772DD38A1}" dt="2023-03-28T16:46:12.885" v="840" actId="1076"/>
          <ac:picMkLst>
            <pc:docMk/>
            <pc:sldMk cId="2708495732" sldId="398"/>
            <ac:picMk id="8" creationId="{EB1870B5-7437-EB67-2199-2C1F2D6BF938}"/>
          </ac:picMkLst>
        </pc:picChg>
        <pc:picChg chg="del">
          <ac:chgData name="김윤석" userId="e4380587-cf43-477b-a754-1f250544103a" providerId="ADAL" clId="{D022F3B7-01CF-479F-8765-7AE772DD38A1}" dt="2023-03-28T16:16:04.066" v="835" actId="478"/>
          <ac:picMkLst>
            <pc:docMk/>
            <pc:sldMk cId="2708495732" sldId="398"/>
            <ac:picMk id="9" creationId="{00000000-0000-0000-0000-000000000000}"/>
          </ac:picMkLst>
        </pc:picChg>
        <pc:picChg chg="del">
          <ac:chgData name="김윤석" userId="e4380587-cf43-477b-a754-1f250544103a" providerId="ADAL" clId="{D022F3B7-01CF-479F-8765-7AE772DD38A1}" dt="2023-03-28T16:16:04.394" v="836" actId="478"/>
          <ac:picMkLst>
            <pc:docMk/>
            <pc:sldMk cId="2708495732" sldId="398"/>
            <ac:picMk id="10" creationId="{00000000-0000-0000-0000-000000000000}"/>
          </ac:picMkLst>
        </pc:picChg>
      </pc:sldChg>
    </pc:docChg>
  </pc:docChgLst>
  <pc:docChgLst>
    <pc:chgData name="윤석 김" userId="e4380587-cf43-477b-a754-1f250544103a" providerId="ADAL" clId="{C9C8BF42-82C0-4554-B66A-8D5E920BC132}"/>
    <pc:docChg chg="undo custSel addSld delSld modSld sldOrd">
      <pc:chgData name="윤석 김" userId="e4380587-cf43-477b-a754-1f250544103a" providerId="ADAL" clId="{C9C8BF42-82C0-4554-B66A-8D5E920BC132}" dt="2022-10-07T02:37:57.579" v="7072" actId="20577"/>
      <pc:docMkLst>
        <pc:docMk/>
      </pc:docMkLst>
      <pc:sldChg chg="modSp mod">
        <pc:chgData name="윤석 김" userId="e4380587-cf43-477b-a754-1f250544103a" providerId="ADAL" clId="{C9C8BF42-82C0-4554-B66A-8D5E920BC132}" dt="2022-09-22T16:39:21.812" v="221" actId="20577"/>
        <pc:sldMkLst>
          <pc:docMk/>
          <pc:sldMk cId="2913989760" sldId="256"/>
        </pc:sldMkLst>
        <pc:spChg chg="mod">
          <ac:chgData name="윤석 김" userId="e4380587-cf43-477b-a754-1f250544103a" providerId="ADAL" clId="{C9C8BF42-82C0-4554-B66A-8D5E920BC132}" dt="2022-09-22T16:38:34.652" v="207" actId="27636"/>
          <ac:spMkLst>
            <pc:docMk/>
            <pc:sldMk cId="2913989760" sldId="256"/>
            <ac:spMk id="2" creationId="{00000000-0000-0000-0000-000000000000}"/>
          </ac:spMkLst>
        </pc:spChg>
        <pc:spChg chg="mod">
          <ac:chgData name="윤석 김" userId="e4380587-cf43-477b-a754-1f250544103a" providerId="ADAL" clId="{C9C8BF42-82C0-4554-B66A-8D5E920BC132}" dt="2022-09-22T16:39:21.812" v="221" actId="20577"/>
          <ac:spMkLst>
            <pc:docMk/>
            <pc:sldMk cId="2913989760" sldId="256"/>
            <ac:spMk id="7" creationId="{AFBB8CA1-61C1-79CF-2DE1-0DE674B40749}"/>
          </ac:spMkLst>
        </pc:spChg>
      </pc:sldChg>
      <pc:sldChg chg="addSp delSp modSp mod">
        <pc:chgData name="윤석 김" userId="e4380587-cf43-477b-a754-1f250544103a" providerId="ADAL" clId="{C9C8BF42-82C0-4554-B66A-8D5E920BC132}" dt="2022-09-22T16:55:27.735" v="1306" actId="14100"/>
        <pc:sldMkLst>
          <pc:docMk/>
          <pc:sldMk cId="1621165690" sldId="264"/>
        </pc:sldMkLst>
        <pc:spChg chg="mod">
          <ac:chgData name="윤석 김" userId="e4380587-cf43-477b-a754-1f250544103a" providerId="ADAL" clId="{C9C8BF42-82C0-4554-B66A-8D5E920BC132}" dt="2022-09-22T16:40:38.582" v="352" actId="20577"/>
          <ac:spMkLst>
            <pc:docMk/>
            <pc:sldMk cId="1621165690" sldId="264"/>
            <ac:spMk id="2" creationId="{CF006401-3D21-4BB6-BDE3-908B51C28CF3}"/>
          </ac:spMkLst>
        </pc:spChg>
        <pc:spChg chg="mod">
          <ac:chgData name="윤석 김" userId="e4380587-cf43-477b-a754-1f250544103a" providerId="ADAL" clId="{C9C8BF42-82C0-4554-B66A-8D5E920BC132}" dt="2022-09-22T16:48:45.013" v="1244" actId="255"/>
          <ac:spMkLst>
            <pc:docMk/>
            <pc:sldMk cId="1621165690" sldId="264"/>
            <ac:spMk id="4" creationId="{EE83FD6C-3A10-4988-A548-2D7F0B49C896}"/>
          </ac:spMkLst>
        </pc:spChg>
        <pc:spChg chg="add del">
          <ac:chgData name="윤석 김" userId="e4380587-cf43-477b-a754-1f250544103a" providerId="ADAL" clId="{C9C8BF42-82C0-4554-B66A-8D5E920BC132}" dt="2022-09-22T16:49:36.521" v="1248" actId="478"/>
          <ac:spMkLst>
            <pc:docMk/>
            <pc:sldMk cId="1621165690" sldId="264"/>
            <ac:spMk id="5" creationId="{EBDC0DF9-D242-5041-D1B6-8A0AD92E58EE}"/>
          </ac:spMkLst>
        </pc:spChg>
        <pc:spChg chg="add mod">
          <ac:chgData name="윤석 김" userId="e4380587-cf43-477b-a754-1f250544103a" providerId="ADAL" clId="{C9C8BF42-82C0-4554-B66A-8D5E920BC132}" dt="2022-09-22T16:55:10.526" v="1304" actId="1076"/>
          <ac:spMkLst>
            <pc:docMk/>
            <pc:sldMk cId="1621165690" sldId="264"/>
            <ac:spMk id="9" creationId="{A9D22A95-A253-180F-F2EB-4F7017EC6628}"/>
          </ac:spMkLst>
        </pc:spChg>
        <pc:spChg chg="add mod">
          <ac:chgData name="윤석 김" userId="e4380587-cf43-477b-a754-1f250544103a" providerId="ADAL" clId="{C9C8BF42-82C0-4554-B66A-8D5E920BC132}" dt="2022-09-22T16:55:27.735" v="1306" actId="14100"/>
          <ac:spMkLst>
            <pc:docMk/>
            <pc:sldMk cId="1621165690" sldId="264"/>
            <ac:spMk id="10" creationId="{B51C46D3-86F6-D00B-A779-490991B860E5}"/>
          </ac:spMkLst>
        </pc:spChg>
        <pc:picChg chg="add mod">
          <ac:chgData name="윤석 김" userId="e4380587-cf43-477b-a754-1f250544103a" providerId="ADAL" clId="{C9C8BF42-82C0-4554-B66A-8D5E920BC132}" dt="2022-09-22T16:51:52.365" v="1251" actId="1076"/>
          <ac:picMkLst>
            <pc:docMk/>
            <pc:sldMk cId="1621165690" sldId="264"/>
            <ac:picMk id="8" creationId="{A9B00AF7-EE93-CA97-3AD2-835ECF5F4BB8}"/>
          </ac:picMkLst>
        </pc:picChg>
        <pc:picChg chg="del">
          <ac:chgData name="윤석 김" userId="e4380587-cf43-477b-a754-1f250544103a" providerId="ADAL" clId="{C9C8BF42-82C0-4554-B66A-8D5E920BC132}" dt="2022-09-22T16:45:10.488" v="708" actId="478"/>
          <ac:picMkLst>
            <pc:docMk/>
            <pc:sldMk cId="1621165690" sldId="264"/>
            <ac:picMk id="15" creationId="{743D6E20-A7F7-B413-44B4-C4C989FCF18C}"/>
          </ac:picMkLst>
        </pc:picChg>
        <pc:picChg chg="del">
          <ac:chgData name="윤석 김" userId="e4380587-cf43-477b-a754-1f250544103a" providerId="ADAL" clId="{C9C8BF42-82C0-4554-B66A-8D5E920BC132}" dt="2022-09-22T16:45:10.923" v="709" actId="478"/>
          <ac:picMkLst>
            <pc:docMk/>
            <pc:sldMk cId="1621165690" sldId="264"/>
            <ac:picMk id="17" creationId="{5BBCB2F3-50D4-913E-CBAD-210BD711FC16}"/>
          </ac:picMkLst>
        </pc:picChg>
      </pc:sldChg>
      <pc:sldChg chg="addSp delSp modSp mod">
        <pc:chgData name="윤석 김" userId="e4380587-cf43-477b-a754-1f250544103a" providerId="ADAL" clId="{C9C8BF42-82C0-4554-B66A-8D5E920BC132}" dt="2022-09-22T17:51:25.161" v="3128" actId="20577"/>
        <pc:sldMkLst>
          <pc:docMk/>
          <pc:sldMk cId="4219861581" sldId="296"/>
        </pc:sldMkLst>
        <pc:spChg chg="mod">
          <ac:chgData name="윤석 김" userId="e4380587-cf43-477b-a754-1f250544103a" providerId="ADAL" clId="{C9C8BF42-82C0-4554-B66A-8D5E920BC132}" dt="2022-09-22T17:44:52.488" v="2540" actId="20577"/>
          <ac:spMkLst>
            <pc:docMk/>
            <pc:sldMk cId="4219861581" sldId="296"/>
            <ac:spMk id="2" creationId="{CF006401-3D21-4BB6-BDE3-908B51C28CF3}"/>
          </ac:spMkLst>
        </pc:spChg>
        <pc:spChg chg="mod">
          <ac:chgData name="윤석 김" userId="e4380587-cf43-477b-a754-1f250544103a" providerId="ADAL" clId="{C9C8BF42-82C0-4554-B66A-8D5E920BC132}" dt="2022-09-22T17:48:46.519" v="3094" actId="14100"/>
          <ac:spMkLst>
            <pc:docMk/>
            <pc:sldMk cId="4219861581" sldId="296"/>
            <ac:spMk id="4" creationId="{EE83FD6C-3A10-4988-A548-2D7F0B49C896}"/>
          </ac:spMkLst>
        </pc:spChg>
        <pc:spChg chg="add mod">
          <ac:chgData name="윤석 김" userId="e4380587-cf43-477b-a754-1f250544103a" providerId="ADAL" clId="{C9C8BF42-82C0-4554-B66A-8D5E920BC132}" dt="2022-09-22T17:51:25.161" v="3128" actId="20577"/>
          <ac:spMkLst>
            <pc:docMk/>
            <pc:sldMk cId="4219861581" sldId="296"/>
            <ac:spMk id="5" creationId="{B4A9A951-73FB-C9B0-21C0-A65259B18030}"/>
          </ac:spMkLst>
        </pc:spChg>
        <pc:spChg chg="add mod">
          <ac:chgData name="윤석 김" userId="e4380587-cf43-477b-a754-1f250544103a" providerId="ADAL" clId="{C9C8BF42-82C0-4554-B66A-8D5E920BC132}" dt="2022-09-22T17:50:56.709" v="3100" actId="14100"/>
          <ac:spMkLst>
            <pc:docMk/>
            <pc:sldMk cId="4219861581" sldId="296"/>
            <ac:spMk id="7" creationId="{20EEC5A8-C63D-2818-A230-8CED4D7EB63C}"/>
          </ac:spMkLst>
        </pc:spChg>
        <pc:picChg chg="add del mod">
          <ac:chgData name="윤석 김" userId="e4380587-cf43-477b-a754-1f250544103a" providerId="ADAL" clId="{C9C8BF42-82C0-4554-B66A-8D5E920BC132}" dt="2022-09-22T17:50:51.723" v="3099" actId="478"/>
          <ac:picMkLst>
            <pc:docMk/>
            <pc:sldMk cId="4219861581" sldId="296"/>
            <ac:picMk id="8" creationId="{7C0A20E4-E94B-0F12-0B32-75DF48DD41EE}"/>
          </ac:picMkLst>
        </pc:picChg>
        <pc:picChg chg="add del mod">
          <ac:chgData name="윤석 김" userId="e4380587-cf43-477b-a754-1f250544103a" providerId="ADAL" clId="{C9C8BF42-82C0-4554-B66A-8D5E920BC132}" dt="2022-09-22T17:50:29.641" v="3097" actId="478"/>
          <ac:picMkLst>
            <pc:docMk/>
            <pc:sldMk cId="4219861581" sldId="296"/>
            <ac:picMk id="3074" creationId="{54070134-91AB-9B75-6084-43189CD37E9B}"/>
          </ac:picMkLst>
        </pc:picChg>
        <pc:picChg chg="add mod">
          <ac:chgData name="윤석 김" userId="e4380587-cf43-477b-a754-1f250544103a" providerId="ADAL" clId="{C9C8BF42-82C0-4554-B66A-8D5E920BC132}" dt="2022-09-22T17:51:12.038" v="3103" actId="1076"/>
          <ac:picMkLst>
            <pc:docMk/>
            <pc:sldMk cId="4219861581" sldId="296"/>
            <ac:picMk id="3076" creationId="{024870AF-8D23-5C2C-6A53-6D1C036C4DB2}"/>
          </ac:picMkLst>
        </pc:picChg>
      </pc:sldChg>
      <pc:sldChg chg="addSp delSp modSp mod">
        <pc:chgData name="윤석 김" userId="e4380587-cf43-477b-a754-1f250544103a" providerId="ADAL" clId="{C9C8BF42-82C0-4554-B66A-8D5E920BC132}" dt="2022-10-06T17:13:35" v="5655" actId="27636"/>
        <pc:sldMkLst>
          <pc:docMk/>
          <pc:sldMk cId="657816698" sldId="298"/>
        </pc:sldMkLst>
        <pc:spChg chg="add del">
          <ac:chgData name="윤석 김" userId="e4380587-cf43-477b-a754-1f250544103a" providerId="ADAL" clId="{C9C8BF42-82C0-4554-B66A-8D5E920BC132}" dt="2022-09-22T18:15:01.972" v="4754" actId="22"/>
          <ac:spMkLst>
            <pc:docMk/>
            <pc:sldMk cId="657816698" sldId="298"/>
            <ac:spMk id="7" creationId="{9E439C67-45C6-5E8F-F21A-980B95C6AD92}"/>
          </ac:spMkLst>
        </pc:spChg>
        <pc:spChg chg="add mod">
          <ac:chgData name="윤석 김" userId="e4380587-cf43-477b-a754-1f250544103a" providerId="ADAL" clId="{C9C8BF42-82C0-4554-B66A-8D5E920BC132}" dt="2022-10-06T17:13:35" v="5655" actId="27636"/>
          <ac:spMkLst>
            <pc:docMk/>
            <pc:sldMk cId="657816698" sldId="298"/>
            <ac:spMk id="8" creationId="{FA2AB019-F0D7-FE01-5E78-9C92DC34D9A2}"/>
          </ac:spMkLst>
        </pc:spChg>
        <pc:graphicFrameChg chg="del">
          <ac:chgData name="윤석 김" userId="e4380587-cf43-477b-a754-1f250544103a" providerId="ADAL" clId="{C9C8BF42-82C0-4554-B66A-8D5E920BC132}" dt="2022-09-22T18:14:53.387" v="4752" actId="478"/>
          <ac:graphicFrameMkLst>
            <pc:docMk/>
            <pc:sldMk cId="657816698" sldId="298"/>
            <ac:graphicFrameMk id="5" creationId="{3BB93FFF-AB44-06F7-1AD4-A35B3546647D}"/>
          </ac:graphicFrameMkLst>
        </pc:graphicFrameChg>
      </pc:sldChg>
      <pc:sldChg chg="modSp mod">
        <pc:chgData name="윤석 김" userId="e4380587-cf43-477b-a754-1f250544103a" providerId="ADAL" clId="{C9C8BF42-82C0-4554-B66A-8D5E920BC132}" dt="2022-09-22T18:45:06.391" v="5611" actId="20577"/>
        <pc:sldMkLst>
          <pc:docMk/>
          <pc:sldMk cId="4269149910" sldId="300"/>
        </pc:sldMkLst>
        <pc:spChg chg="mod">
          <ac:chgData name="윤석 김" userId="e4380587-cf43-477b-a754-1f250544103a" providerId="ADAL" clId="{C9C8BF42-82C0-4554-B66A-8D5E920BC132}" dt="2022-09-22T18:45:06.391" v="5611" actId="20577"/>
          <ac:spMkLst>
            <pc:docMk/>
            <pc:sldMk cId="4269149910" sldId="300"/>
            <ac:spMk id="2" creationId="{CF006401-3D21-4BB6-BDE3-908B51C28CF3}"/>
          </ac:spMkLst>
        </pc:spChg>
      </pc:sldChg>
      <pc:sldChg chg="addSp delSp modSp del mod">
        <pc:chgData name="윤석 김" userId="e4380587-cf43-477b-a754-1f250544103a" providerId="ADAL" clId="{C9C8BF42-82C0-4554-B66A-8D5E920BC132}" dt="2022-10-06T18:36:00.703" v="6246" actId="47"/>
        <pc:sldMkLst>
          <pc:docMk/>
          <pc:sldMk cId="815813728" sldId="319"/>
        </pc:sldMkLst>
        <pc:spChg chg="mod">
          <ac:chgData name="윤석 김" userId="e4380587-cf43-477b-a754-1f250544103a" providerId="ADAL" clId="{C9C8BF42-82C0-4554-B66A-8D5E920BC132}" dt="2022-09-22T18:37:10.104" v="5473" actId="20577"/>
          <ac:spMkLst>
            <pc:docMk/>
            <pc:sldMk cId="815813728" sldId="319"/>
            <ac:spMk id="2" creationId="{CF006401-3D21-4BB6-BDE3-908B51C28CF3}"/>
          </ac:spMkLst>
        </pc:spChg>
        <pc:spChg chg="mod">
          <ac:chgData name="윤석 김" userId="e4380587-cf43-477b-a754-1f250544103a" providerId="ADAL" clId="{C9C8BF42-82C0-4554-B66A-8D5E920BC132}" dt="2022-09-22T18:36:22.802" v="5428"/>
          <ac:spMkLst>
            <pc:docMk/>
            <pc:sldMk cId="815813728" sldId="319"/>
            <ac:spMk id="4" creationId="{EE83FD6C-3A10-4988-A548-2D7F0B49C896}"/>
          </ac:spMkLst>
        </pc:spChg>
        <pc:spChg chg="add mod">
          <ac:chgData name="윤석 김" userId="e4380587-cf43-477b-a754-1f250544103a" providerId="ADAL" clId="{C9C8BF42-82C0-4554-B66A-8D5E920BC132}" dt="2022-09-22T18:44:17.110" v="5560" actId="1076"/>
          <ac:spMkLst>
            <pc:docMk/>
            <pc:sldMk cId="815813728" sldId="319"/>
            <ac:spMk id="5" creationId="{4DC7FADA-69CE-8D8B-23AC-7AE71BAE89AE}"/>
          </ac:spMkLst>
        </pc:spChg>
        <pc:spChg chg="del mod">
          <ac:chgData name="윤석 김" userId="e4380587-cf43-477b-a754-1f250544103a" providerId="ADAL" clId="{C9C8BF42-82C0-4554-B66A-8D5E920BC132}" dt="2022-09-22T18:43:59.952" v="5558" actId="478"/>
          <ac:spMkLst>
            <pc:docMk/>
            <pc:sldMk cId="815813728" sldId="319"/>
            <ac:spMk id="14" creationId="{00D4DA44-25CD-F78B-259A-93714F838F0A}"/>
          </ac:spMkLst>
        </pc:spChg>
        <pc:spChg chg="add mod">
          <ac:chgData name="윤석 김" userId="e4380587-cf43-477b-a754-1f250544103a" providerId="ADAL" clId="{C9C8BF42-82C0-4554-B66A-8D5E920BC132}" dt="2022-09-22T18:44:17.110" v="5560" actId="1076"/>
          <ac:spMkLst>
            <pc:docMk/>
            <pc:sldMk cId="815813728" sldId="319"/>
            <ac:spMk id="21" creationId="{6DB7C126-3BA1-ECFC-42E6-D046588D6F24}"/>
          </ac:spMkLst>
        </pc:spChg>
        <pc:spChg chg="add del mod">
          <ac:chgData name="윤석 김" userId="e4380587-cf43-477b-a754-1f250544103a" providerId="ADAL" clId="{C9C8BF42-82C0-4554-B66A-8D5E920BC132}" dt="2022-09-22T18:42:50.687" v="5548" actId="478"/>
          <ac:spMkLst>
            <pc:docMk/>
            <pc:sldMk cId="815813728" sldId="319"/>
            <ac:spMk id="23" creationId="{9E355081-3651-6E3B-5261-1423380581FF}"/>
          </ac:spMkLst>
        </pc:spChg>
        <pc:spChg chg="add del mod">
          <ac:chgData name="윤석 김" userId="e4380587-cf43-477b-a754-1f250544103a" providerId="ADAL" clId="{C9C8BF42-82C0-4554-B66A-8D5E920BC132}" dt="2022-09-22T18:42:55.135" v="5550" actId="478"/>
          <ac:spMkLst>
            <pc:docMk/>
            <pc:sldMk cId="815813728" sldId="319"/>
            <ac:spMk id="25" creationId="{9F506529-D55A-379E-3EB7-922C097278A6}"/>
          </ac:spMkLst>
        </pc:spChg>
        <pc:spChg chg="del">
          <ac:chgData name="윤석 김" userId="e4380587-cf43-477b-a754-1f250544103a" providerId="ADAL" clId="{C9C8BF42-82C0-4554-B66A-8D5E920BC132}" dt="2022-09-22T18:42:29.618" v="5528" actId="478"/>
          <ac:spMkLst>
            <pc:docMk/>
            <pc:sldMk cId="815813728" sldId="319"/>
            <ac:spMk id="28" creationId="{8E0ACE7E-0429-E85C-0F26-D2FAF70440E9}"/>
          </ac:spMkLst>
        </pc:spChg>
        <pc:spChg chg="del">
          <ac:chgData name="윤석 김" userId="e4380587-cf43-477b-a754-1f250544103a" providerId="ADAL" clId="{C9C8BF42-82C0-4554-B66A-8D5E920BC132}" dt="2022-09-22T18:38:08.977" v="5474" actId="478"/>
          <ac:spMkLst>
            <pc:docMk/>
            <pc:sldMk cId="815813728" sldId="319"/>
            <ac:spMk id="29" creationId="{DAE50EA8-3D6B-396E-E3F2-5130112A72BF}"/>
          </ac:spMkLst>
        </pc:spChg>
        <pc:spChg chg="del">
          <ac:chgData name="윤석 김" userId="e4380587-cf43-477b-a754-1f250544103a" providerId="ADAL" clId="{C9C8BF42-82C0-4554-B66A-8D5E920BC132}" dt="2022-09-22T18:38:08.977" v="5474" actId="478"/>
          <ac:spMkLst>
            <pc:docMk/>
            <pc:sldMk cId="815813728" sldId="319"/>
            <ac:spMk id="30" creationId="{93CBC094-F52F-C717-3033-23086CCF8CBC}"/>
          </ac:spMkLst>
        </pc:spChg>
        <pc:spChg chg="del">
          <ac:chgData name="윤석 김" userId="e4380587-cf43-477b-a754-1f250544103a" providerId="ADAL" clId="{C9C8BF42-82C0-4554-B66A-8D5E920BC132}" dt="2022-09-22T18:38:08.977" v="5474" actId="478"/>
          <ac:spMkLst>
            <pc:docMk/>
            <pc:sldMk cId="815813728" sldId="319"/>
            <ac:spMk id="31" creationId="{D368EB74-D496-43A1-2306-40882EBB2370}"/>
          </ac:spMkLst>
        </pc:spChg>
        <pc:spChg chg="del">
          <ac:chgData name="윤석 김" userId="e4380587-cf43-477b-a754-1f250544103a" providerId="ADAL" clId="{C9C8BF42-82C0-4554-B66A-8D5E920BC132}" dt="2022-09-22T18:38:08.977" v="5474" actId="478"/>
          <ac:spMkLst>
            <pc:docMk/>
            <pc:sldMk cId="815813728" sldId="319"/>
            <ac:spMk id="32" creationId="{6D74C147-912D-3835-8A2E-F0865B6B7C0A}"/>
          </ac:spMkLst>
        </pc:spChg>
        <pc:spChg chg="del">
          <ac:chgData name="윤석 김" userId="e4380587-cf43-477b-a754-1f250544103a" providerId="ADAL" clId="{C9C8BF42-82C0-4554-B66A-8D5E920BC132}" dt="2022-09-22T18:38:08.977" v="5474" actId="478"/>
          <ac:spMkLst>
            <pc:docMk/>
            <pc:sldMk cId="815813728" sldId="319"/>
            <ac:spMk id="33" creationId="{9AB9DAA1-DFD6-B36A-0DB6-14B2A0D36BFE}"/>
          </ac:spMkLst>
        </pc:spChg>
        <pc:spChg chg="mod">
          <ac:chgData name="윤석 김" userId="e4380587-cf43-477b-a754-1f250544103a" providerId="ADAL" clId="{C9C8BF42-82C0-4554-B66A-8D5E920BC132}" dt="2022-09-22T18:38:15.886" v="5475" actId="14100"/>
          <ac:spMkLst>
            <pc:docMk/>
            <pc:sldMk cId="815813728" sldId="319"/>
            <ac:spMk id="36" creationId="{B5382131-ECA2-3C49-ED12-311BC0BCF449}"/>
          </ac:spMkLst>
        </pc:spChg>
        <pc:spChg chg="add mod">
          <ac:chgData name="윤석 김" userId="e4380587-cf43-477b-a754-1f250544103a" providerId="ADAL" clId="{C9C8BF42-82C0-4554-B66A-8D5E920BC132}" dt="2022-09-22T18:44:40.005" v="5601" actId="20577"/>
          <ac:spMkLst>
            <pc:docMk/>
            <pc:sldMk cId="815813728" sldId="319"/>
            <ac:spMk id="37" creationId="{BBF00625-D717-3D7A-E04B-9E3F16F2F217}"/>
          </ac:spMkLst>
        </pc:spChg>
        <pc:picChg chg="del">
          <ac:chgData name="윤석 김" userId="e4380587-cf43-477b-a754-1f250544103a" providerId="ADAL" clId="{C9C8BF42-82C0-4554-B66A-8D5E920BC132}" dt="2022-09-22T18:38:08.977" v="5474" actId="478"/>
          <ac:picMkLst>
            <pc:docMk/>
            <pc:sldMk cId="815813728" sldId="319"/>
            <ac:picMk id="7" creationId="{363D4317-C5B3-4803-3714-89C1D0431DDC}"/>
          </ac:picMkLst>
        </pc:picChg>
        <pc:picChg chg="del">
          <ac:chgData name="윤석 김" userId="e4380587-cf43-477b-a754-1f250544103a" providerId="ADAL" clId="{C9C8BF42-82C0-4554-B66A-8D5E920BC132}" dt="2022-09-22T18:38:08.977" v="5474" actId="478"/>
          <ac:picMkLst>
            <pc:docMk/>
            <pc:sldMk cId="815813728" sldId="319"/>
            <ac:picMk id="9" creationId="{B332601B-BC3B-F965-9385-69CCF55EDF3D}"/>
          </ac:picMkLst>
        </pc:picChg>
        <pc:picChg chg="del">
          <ac:chgData name="윤석 김" userId="e4380587-cf43-477b-a754-1f250544103a" providerId="ADAL" clId="{C9C8BF42-82C0-4554-B66A-8D5E920BC132}" dt="2022-09-22T18:38:08.977" v="5474" actId="478"/>
          <ac:picMkLst>
            <pc:docMk/>
            <pc:sldMk cId="815813728" sldId="319"/>
            <ac:picMk id="15" creationId="{C921BC5B-223C-BF76-9323-D59DBA5028BD}"/>
          </ac:picMkLst>
        </pc:picChg>
        <pc:picChg chg="del">
          <ac:chgData name="윤석 김" userId="e4380587-cf43-477b-a754-1f250544103a" providerId="ADAL" clId="{C9C8BF42-82C0-4554-B66A-8D5E920BC132}" dt="2022-09-22T18:38:08.977" v="5474" actId="478"/>
          <ac:picMkLst>
            <pc:docMk/>
            <pc:sldMk cId="815813728" sldId="319"/>
            <ac:picMk id="16" creationId="{2503D1F6-9C12-7B34-DDE0-A08F92FE55E3}"/>
          </ac:picMkLst>
        </pc:picChg>
        <pc:picChg chg="add del mod">
          <ac:chgData name="윤석 김" userId="e4380587-cf43-477b-a754-1f250544103a" providerId="ADAL" clId="{C9C8BF42-82C0-4554-B66A-8D5E920BC132}" dt="2022-09-22T18:39:43.280" v="5484" actId="478"/>
          <ac:picMkLst>
            <pc:docMk/>
            <pc:sldMk cId="815813728" sldId="319"/>
            <ac:picMk id="17" creationId="{6BC18F17-051D-DED9-78CA-9B874765C688}"/>
          </ac:picMkLst>
        </pc:picChg>
        <pc:picChg chg="del">
          <ac:chgData name="윤석 김" userId="e4380587-cf43-477b-a754-1f250544103a" providerId="ADAL" clId="{C9C8BF42-82C0-4554-B66A-8D5E920BC132}" dt="2022-09-22T18:38:08.977" v="5474" actId="478"/>
          <ac:picMkLst>
            <pc:docMk/>
            <pc:sldMk cId="815813728" sldId="319"/>
            <ac:picMk id="18" creationId="{B53F6727-B5C3-D9FB-034B-35AA6C8A4F9C}"/>
          </ac:picMkLst>
        </pc:picChg>
        <pc:picChg chg="add mod">
          <ac:chgData name="윤석 김" userId="e4380587-cf43-477b-a754-1f250544103a" providerId="ADAL" clId="{C9C8BF42-82C0-4554-B66A-8D5E920BC132}" dt="2022-09-22T18:44:17.110" v="5560" actId="1076"/>
          <ac:picMkLst>
            <pc:docMk/>
            <pc:sldMk cId="815813728" sldId="319"/>
            <ac:picMk id="35" creationId="{AEC7D772-9E21-EA42-C522-681201964A09}"/>
          </ac:picMkLst>
        </pc:picChg>
        <pc:picChg chg="del">
          <ac:chgData name="윤석 김" userId="e4380587-cf43-477b-a754-1f250544103a" providerId="ADAL" clId="{C9C8BF42-82C0-4554-B66A-8D5E920BC132}" dt="2022-09-22T18:38:08.977" v="5474" actId="478"/>
          <ac:picMkLst>
            <pc:docMk/>
            <pc:sldMk cId="815813728" sldId="319"/>
            <ac:picMk id="1026" creationId="{8BFCA94F-461B-F54C-AD9D-73115ABEC93A}"/>
          </ac:picMkLst>
        </pc:picChg>
      </pc:sldChg>
      <pc:sldChg chg="addSp delSp modSp add mod ord">
        <pc:chgData name="윤석 김" userId="e4380587-cf43-477b-a754-1f250544103a" providerId="ADAL" clId="{C9C8BF42-82C0-4554-B66A-8D5E920BC132}" dt="2022-09-29T17:42:51.819" v="5615"/>
        <pc:sldMkLst>
          <pc:docMk/>
          <pc:sldMk cId="899891870" sldId="320"/>
        </pc:sldMkLst>
        <pc:spChg chg="mod">
          <ac:chgData name="윤석 김" userId="e4380587-cf43-477b-a754-1f250544103a" providerId="ADAL" clId="{C9C8BF42-82C0-4554-B66A-8D5E920BC132}" dt="2022-09-22T16:56:53.695" v="1330" actId="20577"/>
          <ac:spMkLst>
            <pc:docMk/>
            <pc:sldMk cId="899891870" sldId="320"/>
            <ac:spMk id="2" creationId="{CF006401-3D21-4BB6-BDE3-908B51C28CF3}"/>
          </ac:spMkLst>
        </pc:spChg>
        <pc:spChg chg="mod">
          <ac:chgData name="윤석 김" userId="e4380587-cf43-477b-a754-1f250544103a" providerId="ADAL" clId="{C9C8BF42-82C0-4554-B66A-8D5E920BC132}" dt="2022-09-22T17:29:22.139" v="2030"/>
          <ac:spMkLst>
            <pc:docMk/>
            <pc:sldMk cId="899891870" sldId="320"/>
            <ac:spMk id="4" creationId="{EE83FD6C-3A10-4988-A548-2D7F0B49C896}"/>
          </ac:spMkLst>
        </pc:spChg>
        <pc:spChg chg="mod">
          <ac:chgData name="윤석 김" userId="e4380587-cf43-477b-a754-1f250544103a" providerId="ADAL" clId="{C9C8BF42-82C0-4554-B66A-8D5E920BC132}" dt="2022-09-22T17:29:58.861" v="2046" actId="1076"/>
          <ac:spMkLst>
            <pc:docMk/>
            <pc:sldMk cId="899891870" sldId="320"/>
            <ac:spMk id="9" creationId="{A9D22A95-A253-180F-F2EB-4F7017EC6628}"/>
          </ac:spMkLst>
        </pc:spChg>
        <pc:picChg chg="del">
          <ac:chgData name="윤석 김" userId="e4380587-cf43-477b-a754-1f250544103a" providerId="ADAL" clId="{C9C8BF42-82C0-4554-B66A-8D5E920BC132}" dt="2022-09-22T17:29:44.410" v="2042" actId="478"/>
          <ac:picMkLst>
            <pc:docMk/>
            <pc:sldMk cId="899891870" sldId="320"/>
            <ac:picMk id="8" creationId="{A9B00AF7-EE93-CA97-3AD2-835ECF5F4BB8}"/>
          </ac:picMkLst>
        </pc:picChg>
        <pc:picChg chg="add mod">
          <ac:chgData name="윤석 김" userId="e4380587-cf43-477b-a754-1f250544103a" providerId="ADAL" clId="{C9C8BF42-82C0-4554-B66A-8D5E920BC132}" dt="2022-09-22T17:29:54.397" v="2045" actId="1076"/>
          <ac:picMkLst>
            <pc:docMk/>
            <pc:sldMk cId="899891870" sldId="320"/>
            <ac:picMk id="2050" creationId="{45E6727A-0B7C-9139-B4FF-54A506124CA4}"/>
          </ac:picMkLst>
        </pc:picChg>
      </pc:sldChg>
      <pc:sldChg chg="addSp delSp modSp add del mod">
        <pc:chgData name="윤석 김" userId="e4380587-cf43-477b-a754-1f250544103a" providerId="ADAL" clId="{C9C8BF42-82C0-4554-B66A-8D5E920BC132}" dt="2022-10-06T18:36:09.821" v="6247" actId="47"/>
        <pc:sldMkLst>
          <pc:docMk/>
          <pc:sldMk cId="309981599" sldId="321"/>
        </pc:sldMkLst>
        <pc:spChg chg="mod">
          <ac:chgData name="윤석 김" userId="e4380587-cf43-477b-a754-1f250544103a" providerId="ADAL" clId="{C9C8BF42-82C0-4554-B66A-8D5E920BC132}" dt="2022-09-22T17:52:31.916" v="3157" actId="20577"/>
          <ac:spMkLst>
            <pc:docMk/>
            <pc:sldMk cId="309981599" sldId="321"/>
            <ac:spMk id="2" creationId="{CF006401-3D21-4BB6-BDE3-908B51C28CF3}"/>
          </ac:spMkLst>
        </pc:spChg>
        <pc:spChg chg="mod">
          <ac:chgData name="윤석 김" userId="e4380587-cf43-477b-a754-1f250544103a" providerId="ADAL" clId="{C9C8BF42-82C0-4554-B66A-8D5E920BC132}" dt="2022-09-22T17:59:03.586" v="3622" actId="14100"/>
          <ac:spMkLst>
            <pc:docMk/>
            <pc:sldMk cId="309981599" sldId="321"/>
            <ac:spMk id="4" creationId="{EE83FD6C-3A10-4988-A548-2D7F0B49C896}"/>
          </ac:spMkLst>
        </pc:spChg>
        <pc:spChg chg="del">
          <ac:chgData name="윤석 김" userId="e4380587-cf43-477b-a754-1f250544103a" providerId="ADAL" clId="{C9C8BF42-82C0-4554-B66A-8D5E920BC132}" dt="2022-09-22T17:54:41.633" v="3620" actId="478"/>
          <ac:spMkLst>
            <pc:docMk/>
            <pc:sldMk cId="309981599" sldId="321"/>
            <ac:spMk id="5" creationId="{B4A9A951-73FB-C9B0-21C0-A65259B18030}"/>
          </ac:spMkLst>
        </pc:spChg>
        <pc:spChg chg="del">
          <ac:chgData name="윤석 김" userId="e4380587-cf43-477b-a754-1f250544103a" providerId="ADAL" clId="{C9C8BF42-82C0-4554-B66A-8D5E920BC132}" dt="2022-09-22T17:54:41.633" v="3620" actId="478"/>
          <ac:spMkLst>
            <pc:docMk/>
            <pc:sldMk cId="309981599" sldId="321"/>
            <ac:spMk id="7" creationId="{20EEC5A8-C63D-2818-A230-8CED4D7EB63C}"/>
          </ac:spMkLst>
        </pc:spChg>
        <pc:spChg chg="add mod">
          <ac:chgData name="윤석 김" userId="e4380587-cf43-477b-a754-1f250544103a" providerId="ADAL" clId="{C9C8BF42-82C0-4554-B66A-8D5E920BC132}" dt="2022-09-22T18:00:17.767" v="3680" actId="20577"/>
          <ac:spMkLst>
            <pc:docMk/>
            <pc:sldMk cId="309981599" sldId="321"/>
            <ac:spMk id="8" creationId="{15F67563-339D-6FD2-5887-FEA93B4D8A44}"/>
          </ac:spMkLst>
        </pc:spChg>
        <pc:spChg chg="add mod">
          <ac:chgData name="윤석 김" userId="e4380587-cf43-477b-a754-1f250544103a" providerId="ADAL" clId="{C9C8BF42-82C0-4554-B66A-8D5E920BC132}" dt="2022-09-22T17:59:41.456" v="3631" actId="1076"/>
          <ac:spMkLst>
            <pc:docMk/>
            <pc:sldMk cId="309981599" sldId="321"/>
            <ac:spMk id="9" creationId="{7D7F219F-8431-0E76-530C-7AE773540657}"/>
          </ac:spMkLst>
        </pc:spChg>
        <pc:picChg chg="del">
          <ac:chgData name="윤석 김" userId="e4380587-cf43-477b-a754-1f250544103a" providerId="ADAL" clId="{C9C8BF42-82C0-4554-B66A-8D5E920BC132}" dt="2022-09-22T17:54:41.633" v="3620" actId="478"/>
          <ac:picMkLst>
            <pc:docMk/>
            <pc:sldMk cId="309981599" sldId="321"/>
            <ac:picMk id="3076" creationId="{024870AF-8D23-5C2C-6A53-6D1C036C4DB2}"/>
          </ac:picMkLst>
        </pc:picChg>
        <pc:picChg chg="add mod">
          <ac:chgData name="윤석 김" userId="e4380587-cf43-477b-a754-1f250544103a" providerId="ADAL" clId="{C9C8BF42-82C0-4554-B66A-8D5E920BC132}" dt="2022-09-22T17:59:45.560" v="3632" actId="1076"/>
          <ac:picMkLst>
            <pc:docMk/>
            <pc:sldMk cId="309981599" sldId="321"/>
            <ac:picMk id="4098" creationId="{D9DF18BC-69CD-718C-49FD-49A103D23CD0}"/>
          </ac:picMkLst>
        </pc:picChg>
      </pc:sldChg>
      <pc:sldChg chg="addSp delSp modSp add mod">
        <pc:chgData name="윤석 김" userId="e4380587-cf43-477b-a754-1f250544103a" providerId="ADAL" clId="{C9C8BF42-82C0-4554-B66A-8D5E920BC132}" dt="2022-10-06T19:11:12.971" v="6959" actId="20577"/>
        <pc:sldMkLst>
          <pc:docMk/>
          <pc:sldMk cId="1965901091" sldId="322"/>
        </pc:sldMkLst>
        <pc:spChg chg="mod">
          <ac:chgData name="윤석 김" userId="e4380587-cf43-477b-a754-1f250544103a" providerId="ADAL" clId="{C9C8BF42-82C0-4554-B66A-8D5E920BC132}" dt="2022-09-22T18:00:42.749" v="3710" actId="20577"/>
          <ac:spMkLst>
            <pc:docMk/>
            <pc:sldMk cId="1965901091" sldId="322"/>
            <ac:spMk id="2" creationId="{CF006401-3D21-4BB6-BDE3-908B51C28CF3}"/>
          </ac:spMkLst>
        </pc:spChg>
        <pc:spChg chg="mod">
          <ac:chgData name="윤석 김" userId="e4380587-cf43-477b-a754-1f250544103a" providerId="ADAL" clId="{C9C8BF42-82C0-4554-B66A-8D5E920BC132}" dt="2022-10-06T19:11:12.971" v="6959" actId="20577"/>
          <ac:spMkLst>
            <pc:docMk/>
            <pc:sldMk cId="1965901091" sldId="322"/>
            <ac:spMk id="4" creationId="{EE83FD6C-3A10-4988-A548-2D7F0B49C896}"/>
          </ac:spMkLst>
        </pc:spChg>
        <pc:spChg chg="add del">
          <ac:chgData name="윤석 김" userId="e4380587-cf43-477b-a754-1f250544103a" providerId="ADAL" clId="{C9C8BF42-82C0-4554-B66A-8D5E920BC132}" dt="2022-09-22T18:11:18.548" v="4583"/>
          <ac:spMkLst>
            <pc:docMk/>
            <pc:sldMk cId="1965901091" sldId="322"/>
            <ac:spMk id="5" creationId="{7281AF09-8ED0-B8B7-D507-D7118454EBA3}"/>
          </ac:spMkLst>
        </pc:spChg>
        <pc:spChg chg="mod">
          <ac:chgData name="윤석 김" userId="e4380587-cf43-477b-a754-1f250544103a" providerId="ADAL" clId="{C9C8BF42-82C0-4554-B66A-8D5E920BC132}" dt="2022-09-22T18:12:26.007" v="4645" actId="20577"/>
          <ac:spMkLst>
            <pc:docMk/>
            <pc:sldMk cId="1965901091" sldId="322"/>
            <ac:spMk id="8" creationId="{15F67563-339D-6FD2-5887-FEA93B4D8A44}"/>
          </ac:spMkLst>
        </pc:spChg>
        <pc:spChg chg="mod">
          <ac:chgData name="윤석 김" userId="e4380587-cf43-477b-a754-1f250544103a" providerId="ADAL" clId="{C9C8BF42-82C0-4554-B66A-8D5E920BC132}" dt="2022-09-22T18:11:46.872" v="4585" actId="14100"/>
          <ac:spMkLst>
            <pc:docMk/>
            <pc:sldMk cId="1965901091" sldId="322"/>
            <ac:spMk id="9" creationId="{7D7F219F-8431-0E76-530C-7AE773540657}"/>
          </ac:spMkLst>
        </pc:spChg>
        <pc:picChg chg="add mod ord">
          <ac:chgData name="윤석 김" userId="e4380587-cf43-477b-a754-1f250544103a" providerId="ADAL" clId="{C9C8BF42-82C0-4554-B66A-8D5E920BC132}" dt="2022-09-22T18:12:01.644" v="4590" actId="167"/>
          <ac:picMkLst>
            <pc:docMk/>
            <pc:sldMk cId="1965901091" sldId="322"/>
            <ac:picMk id="10" creationId="{C8EC6D31-5812-000C-0F07-069F5BB411F2}"/>
          </ac:picMkLst>
        </pc:picChg>
        <pc:picChg chg="del">
          <ac:chgData name="윤석 김" userId="e4380587-cf43-477b-a754-1f250544103a" providerId="ADAL" clId="{C9C8BF42-82C0-4554-B66A-8D5E920BC132}" dt="2022-09-22T18:06:53.877" v="4581" actId="478"/>
          <ac:picMkLst>
            <pc:docMk/>
            <pc:sldMk cId="1965901091" sldId="322"/>
            <ac:picMk id="4098" creationId="{D9DF18BC-69CD-718C-49FD-49A103D23CD0}"/>
          </ac:picMkLst>
        </pc:picChg>
      </pc:sldChg>
      <pc:sldChg chg="addSp delSp modSp add mod">
        <pc:chgData name="윤석 김" userId="e4380587-cf43-477b-a754-1f250544103a" providerId="ADAL" clId="{C9C8BF42-82C0-4554-B66A-8D5E920BC132}" dt="2022-10-06T19:12:27.446" v="7058" actId="20577"/>
        <pc:sldMkLst>
          <pc:docMk/>
          <pc:sldMk cId="1483787117" sldId="323"/>
        </pc:sldMkLst>
        <pc:spChg chg="mod">
          <ac:chgData name="윤석 김" userId="e4380587-cf43-477b-a754-1f250544103a" providerId="ADAL" clId="{C9C8BF42-82C0-4554-B66A-8D5E920BC132}" dt="2022-09-22T18:03:46.081" v="4095" actId="20577"/>
          <ac:spMkLst>
            <pc:docMk/>
            <pc:sldMk cId="1483787117" sldId="323"/>
            <ac:spMk id="2" creationId="{CF006401-3D21-4BB6-BDE3-908B51C28CF3}"/>
          </ac:spMkLst>
        </pc:spChg>
        <pc:spChg chg="mod">
          <ac:chgData name="윤석 김" userId="e4380587-cf43-477b-a754-1f250544103a" providerId="ADAL" clId="{C9C8BF42-82C0-4554-B66A-8D5E920BC132}" dt="2022-10-06T19:12:27.446" v="7058" actId="20577"/>
          <ac:spMkLst>
            <pc:docMk/>
            <pc:sldMk cId="1483787117" sldId="323"/>
            <ac:spMk id="4" creationId="{EE83FD6C-3A10-4988-A548-2D7F0B49C896}"/>
          </ac:spMkLst>
        </pc:spChg>
        <pc:spChg chg="mod">
          <ac:chgData name="윤석 김" userId="e4380587-cf43-477b-a754-1f250544103a" providerId="ADAL" clId="{C9C8BF42-82C0-4554-B66A-8D5E920BC132}" dt="2022-09-22T18:14:11.306" v="4751" actId="20577"/>
          <ac:spMkLst>
            <pc:docMk/>
            <pc:sldMk cId="1483787117" sldId="323"/>
            <ac:spMk id="8" creationId="{15F67563-339D-6FD2-5887-FEA93B4D8A44}"/>
          </ac:spMkLst>
        </pc:spChg>
        <pc:spChg chg="mod">
          <ac:chgData name="윤석 김" userId="e4380587-cf43-477b-a754-1f250544103a" providerId="ADAL" clId="{C9C8BF42-82C0-4554-B66A-8D5E920BC132}" dt="2022-09-22T18:06:38.325" v="4580" actId="14100"/>
          <ac:spMkLst>
            <pc:docMk/>
            <pc:sldMk cId="1483787117" sldId="323"/>
            <ac:spMk id="9" creationId="{7D7F219F-8431-0E76-530C-7AE773540657}"/>
          </ac:spMkLst>
        </pc:spChg>
        <pc:picChg chg="add mod">
          <ac:chgData name="윤석 김" userId="e4380587-cf43-477b-a754-1f250544103a" providerId="ADAL" clId="{C9C8BF42-82C0-4554-B66A-8D5E920BC132}" dt="2022-09-22T18:13:23.435" v="4652" actId="1076"/>
          <ac:picMkLst>
            <pc:docMk/>
            <pc:sldMk cId="1483787117" sldId="323"/>
            <ac:picMk id="7" creationId="{ADB3AEB4-2ABE-54A7-48C3-0FE9B4A25A00}"/>
          </ac:picMkLst>
        </pc:picChg>
        <pc:picChg chg="del">
          <ac:chgData name="윤석 김" userId="e4380587-cf43-477b-a754-1f250544103a" providerId="ADAL" clId="{C9C8BF42-82C0-4554-B66A-8D5E920BC132}" dt="2022-09-22T18:13:08.003" v="4646" actId="478"/>
          <ac:picMkLst>
            <pc:docMk/>
            <pc:sldMk cId="1483787117" sldId="323"/>
            <ac:picMk id="4098" creationId="{D9DF18BC-69CD-718C-49FD-49A103D23CD0}"/>
          </ac:picMkLst>
        </pc:picChg>
      </pc:sldChg>
      <pc:sldChg chg="addSp delSp modSp mod">
        <pc:chgData name="윤석 김" userId="e4380587-cf43-477b-a754-1f250544103a" providerId="ADAL" clId="{C9C8BF42-82C0-4554-B66A-8D5E920BC132}" dt="2022-10-07T02:37:57.579" v="7072" actId="20577"/>
        <pc:sldMkLst>
          <pc:docMk/>
          <pc:sldMk cId="3545939486" sldId="329"/>
        </pc:sldMkLst>
        <pc:spChg chg="mod">
          <ac:chgData name="윤석 김" userId="e4380587-cf43-477b-a754-1f250544103a" providerId="ADAL" clId="{C9C8BF42-82C0-4554-B66A-8D5E920BC132}" dt="2022-10-07T02:37:57.579" v="7072" actId="20577"/>
          <ac:spMkLst>
            <pc:docMk/>
            <pc:sldMk cId="3545939486" sldId="329"/>
            <ac:spMk id="4" creationId="{EE83FD6C-3A10-4988-A548-2D7F0B49C896}"/>
          </ac:spMkLst>
        </pc:spChg>
        <pc:spChg chg="add del mod">
          <ac:chgData name="윤석 김" userId="e4380587-cf43-477b-a754-1f250544103a" providerId="ADAL" clId="{C9C8BF42-82C0-4554-B66A-8D5E920BC132}" dt="2022-10-06T17:27:41.234" v="5959" actId="478"/>
          <ac:spMkLst>
            <pc:docMk/>
            <pc:sldMk cId="3545939486" sldId="329"/>
            <ac:spMk id="5" creationId="{FD21EF74-359D-5C19-3573-A53C9F3593F5}"/>
          </ac:spMkLst>
        </pc:spChg>
        <pc:spChg chg="add del mod">
          <ac:chgData name="윤석 김" userId="e4380587-cf43-477b-a754-1f250544103a" providerId="ADAL" clId="{C9C8BF42-82C0-4554-B66A-8D5E920BC132}" dt="2022-10-06T17:27:41.234" v="5959" actId="478"/>
          <ac:spMkLst>
            <pc:docMk/>
            <pc:sldMk cId="3545939486" sldId="329"/>
            <ac:spMk id="7" creationId="{655B9DF1-D40B-9CF6-9A8D-77CAEB72A292}"/>
          </ac:spMkLst>
        </pc:spChg>
        <pc:spChg chg="add del mod">
          <ac:chgData name="윤석 김" userId="e4380587-cf43-477b-a754-1f250544103a" providerId="ADAL" clId="{C9C8BF42-82C0-4554-B66A-8D5E920BC132}" dt="2022-10-06T17:27:41.234" v="5959" actId="478"/>
          <ac:spMkLst>
            <pc:docMk/>
            <pc:sldMk cId="3545939486" sldId="329"/>
            <ac:spMk id="8" creationId="{0FD4F289-F543-DBFF-B479-00DCFFF73C4E}"/>
          </ac:spMkLst>
        </pc:spChg>
        <pc:spChg chg="add del mod">
          <ac:chgData name="윤석 김" userId="e4380587-cf43-477b-a754-1f250544103a" providerId="ADAL" clId="{C9C8BF42-82C0-4554-B66A-8D5E920BC132}" dt="2022-10-06T17:27:41.234" v="5959" actId="478"/>
          <ac:spMkLst>
            <pc:docMk/>
            <pc:sldMk cId="3545939486" sldId="329"/>
            <ac:spMk id="9" creationId="{9FE63C2A-6E3F-C27C-5EDD-0C0F27F026FB}"/>
          </ac:spMkLst>
        </pc:spChg>
        <pc:spChg chg="mod">
          <ac:chgData name="윤석 김" userId="e4380587-cf43-477b-a754-1f250544103a" providerId="ADAL" clId="{C9C8BF42-82C0-4554-B66A-8D5E920BC132}" dt="2022-10-06T17:14:18.412" v="5706" actId="14100"/>
          <ac:spMkLst>
            <pc:docMk/>
            <pc:sldMk cId="3545939486" sldId="329"/>
            <ac:spMk id="10" creationId="{B51C46D3-86F6-D00B-A779-490991B860E5}"/>
          </ac:spMkLst>
        </pc:spChg>
        <pc:spChg chg="add del mod">
          <ac:chgData name="윤석 김" userId="e4380587-cf43-477b-a754-1f250544103a" providerId="ADAL" clId="{C9C8BF42-82C0-4554-B66A-8D5E920BC132}" dt="2022-10-06T17:27:41.234" v="5959" actId="478"/>
          <ac:spMkLst>
            <pc:docMk/>
            <pc:sldMk cId="3545939486" sldId="329"/>
            <ac:spMk id="11" creationId="{4403F94C-596C-7D8F-449F-B36B17539319}"/>
          </ac:spMkLst>
        </pc:spChg>
        <pc:picChg chg="add mod">
          <ac:chgData name="윤석 김" userId="e4380587-cf43-477b-a754-1f250544103a" providerId="ADAL" clId="{C9C8BF42-82C0-4554-B66A-8D5E920BC132}" dt="2022-10-06T17:29:27.243" v="5967" actId="1076"/>
          <ac:picMkLst>
            <pc:docMk/>
            <pc:sldMk cId="3545939486" sldId="329"/>
            <ac:picMk id="1026" creationId="{E80393DD-4272-3F69-945D-6B0E3710F441}"/>
          </ac:picMkLst>
        </pc:picChg>
        <pc:cxnChg chg="add del mod">
          <ac:chgData name="윤석 김" userId="e4380587-cf43-477b-a754-1f250544103a" providerId="ADAL" clId="{C9C8BF42-82C0-4554-B66A-8D5E920BC132}" dt="2022-10-06T17:27:44.154" v="5960" actId="478"/>
          <ac:cxnSpMkLst>
            <pc:docMk/>
            <pc:sldMk cId="3545939486" sldId="329"/>
            <ac:cxnSpMk id="13" creationId="{96AA8BB0-1DB7-5259-C6CE-778D64173B34}"/>
          </ac:cxnSpMkLst>
        </pc:cxnChg>
        <pc:cxnChg chg="add del mod">
          <ac:chgData name="윤석 김" userId="e4380587-cf43-477b-a754-1f250544103a" providerId="ADAL" clId="{C9C8BF42-82C0-4554-B66A-8D5E920BC132}" dt="2022-10-06T17:27:44.154" v="5960" actId="478"/>
          <ac:cxnSpMkLst>
            <pc:docMk/>
            <pc:sldMk cId="3545939486" sldId="329"/>
            <ac:cxnSpMk id="15" creationId="{040EDDEB-4EF5-D722-9E5F-CAE184F279B4}"/>
          </ac:cxnSpMkLst>
        </pc:cxnChg>
        <pc:cxnChg chg="add del mod">
          <ac:chgData name="윤석 김" userId="e4380587-cf43-477b-a754-1f250544103a" providerId="ADAL" clId="{C9C8BF42-82C0-4554-B66A-8D5E920BC132}" dt="2022-10-06T17:27:44.154" v="5960" actId="478"/>
          <ac:cxnSpMkLst>
            <pc:docMk/>
            <pc:sldMk cId="3545939486" sldId="329"/>
            <ac:cxnSpMk id="17" creationId="{5731A7E8-888C-5C35-B6E3-8F3876661BAA}"/>
          </ac:cxnSpMkLst>
        </pc:cxnChg>
        <pc:cxnChg chg="add del mod">
          <ac:chgData name="윤석 김" userId="e4380587-cf43-477b-a754-1f250544103a" providerId="ADAL" clId="{C9C8BF42-82C0-4554-B66A-8D5E920BC132}" dt="2022-10-06T17:27:44.154" v="5960" actId="478"/>
          <ac:cxnSpMkLst>
            <pc:docMk/>
            <pc:sldMk cId="3545939486" sldId="329"/>
            <ac:cxnSpMk id="18" creationId="{8EE971D3-EB5A-B0AC-2A6B-5C0C8E2603AA}"/>
          </ac:cxnSpMkLst>
        </pc:cxnChg>
      </pc:sldChg>
      <pc:sldChg chg="addSp delSp modSp add mod">
        <pc:chgData name="윤석 김" userId="e4380587-cf43-477b-a754-1f250544103a" providerId="ADAL" clId="{C9C8BF42-82C0-4554-B66A-8D5E920BC132}" dt="2022-10-06T19:09:18.099" v="6812" actId="478"/>
        <pc:sldMkLst>
          <pc:docMk/>
          <pc:sldMk cId="1155288273" sldId="330"/>
        </pc:sldMkLst>
        <pc:spChg chg="mod">
          <ac:chgData name="윤석 김" userId="e4380587-cf43-477b-a754-1f250544103a" providerId="ADAL" clId="{C9C8BF42-82C0-4554-B66A-8D5E920BC132}" dt="2022-10-06T17:29:55.030" v="6007" actId="20577"/>
          <ac:spMkLst>
            <pc:docMk/>
            <pc:sldMk cId="1155288273" sldId="330"/>
            <ac:spMk id="2" creationId="{CF006401-3D21-4BB6-BDE3-908B51C28CF3}"/>
          </ac:spMkLst>
        </pc:spChg>
        <pc:spChg chg="mod">
          <ac:chgData name="윤석 김" userId="e4380587-cf43-477b-a754-1f250544103a" providerId="ADAL" clId="{C9C8BF42-82C0-4554-B66A-8D5E920BC132}" dt="2022-10-06T18:53:42.526" v="6808" actId="20577"/>
          <ac:spMkLst>
            <pc:docMk/>
            <pc:sldMk cId="1155288273" sldId="330"/>
            <ac:spMk id="4" creationId="{EE83FD6C-3A10-4988-A548-2D7F0B49C896}"/>
          </ac:spMkLst>
        </pc:spChg>
        <pc:spChg chg="add del mod">
          <ac:chgData name="윤석 김" userId="e4380587-cf43-477b-a754-1f250544103a" providerId="ADAL" clId="{C9C8BF42-82C0-4554-B66A-8D5E920BC132}" dt="2022-10-06T19:09:18.099" v="6812" actId="478"/>
          <ac:spMkLst>
            <pc:docMk/>
            <pc:sldMk cId="1155288273" sldId="330"/>
            <ac:spMk id="10" creationId="{B51C46D3-86F6-D00B-A779-490991B860E5}"/>
          </ac:spMkLst>
        </pc:spChg>
        <pc:picChg chg="del">
          <ac:chgData name="윤석 김" userId="e4380587-cf43-477b-a754-1f250544103a" providerId="ADAL" clId="{C9C8BF42-82C0-4554-B66A-8D5E920BC132}" dt="2022-10-06T18:48:06.556" v="6728" actId="478"/>
          <ac:picMkLst>
            <pc:docMk/>
            <pc:sldMk cId="1155288273" sldId="330"/>
            <ac:picMk id="1026" creationId="{E80393DD-4272-3F69-945D-6B0E3710F441}"/>
          </ac:picMkLst>
        </pc:picChg>
      </pc:sldChg>
    </pc:docChg>
  </pc:docChgLst>
  <pc:docChgLst>
    <pc:chgData name="김윤석" userId="e4380587-cf43-477b-a754-1f250544103a" providerId="ADAL" clId="{6988D3E2-2CB3-1349-A415-4262D466AF95}"/>
    <pc:docChg chg="undo custSel modSld">
      <pc:chgData name="김윤석" userId="e4380587-cf43-477b-a754-1f250544103a" providerId="ADAL" clId="{6988D3E2-2CB3-1349-A415-4262D466AF95}" dt="2022-11-04T04:11:07.663" v="609" actId="20577"/>
      <pc:docMkLst>
        <pc:docMk/>
      </pc:docMkLst>
      <pc:sldChg chg="modSp">
        <pc:chgData name="김윤석" userId="e4380587-cf43-477b-a754-1f250544103a" providerId="ADAL" clId="{6988D3E2-2CB3-1349-A415-4262D466AF95}" dt="2022-11-04T04:11:07.663" v="609" actId="20577"/>
        <pc:sldMkLst>
          <pc:docMk/>
          <pc:sldMk cId="1587201705" sldId="316"/>
        </pc:sldMkLst>
        <pc:spChg chg="mod">
          <ac:chgData name="김윤석" userId="e4380587-cf43-477b-a754-1f250544103a" providerId="ADAL" clId="{6988D3E2-2CB3-1349-A415-4262D466AF95}" dt="2022-11-04T04:11:07.663" v="609" actId="20577"/>
          <ac:spMkLst>
            <pc:docMk/>
            <pc:sldMk cId="1587201705" sldId="316"/>
            <ac:spMk id="4" creationId="{EE83FD6C-3A10-4988-A548-2D7F0B49C896}"/>
          </ac:spMkLst>
        </pc:spChg>
      </pc:sldChg>
      <pc:sldChg chg="modSp">
        <pc:chgData name="김윤석" userId="e4380587-cf43-477b-a754-1f250544103a" providerId="ADAL" clId="{6988D3E2-2CB3-1349-A415-4262D466AF95}" dt="2022-11-04T04:09:32.137" v="608" actId="20577"/>
        <pc:sldMkLst>
          <pc:docMk/>
          <pc:sldMk cId="962889220" sldId="326"/>
        </pc:sldMkLst>
        <pc:spChg chg="mod">
          <ac:chgData name="김윤석" userId="e4380587-cf43-477b-a754-1f250544103a" providerId="ADAL" clId="{6988D3E2-2CB3-1349-A415-4262D466AF95}" dt="2022-11-04T04:08:53.736" v="606" actId="20577"/>
          <ac:spMkLst>
            <pc:docMk/>
            <pc:sldMk cId="962889220" sldId="326"/>
            <ac:spMk id="4" creationId="{EE83FD6C-3A10-4988-A548-2D7F0B49C896}"/>
          </ac:spMkLst>
        </pc:spChg>
        <pc:spChg chg="mod">
          <ac:chgData name="김윤석" userId="e4380587-cf43-477b-a754-1f250544103a" providerId="ADAL" clId="{6988D3E2-2CB3-1349-A415-4262D466AF95}" dt="2022-11-04T04:09:32.137" v="608" actId="20577"/>
          <ac:spMkLst>
            <pc:docMk/>
            <pc:sldMk cId="962889220" sldId="326"/>
            <ac:spMk id="8" creationId="{B5382131-ECA2-3C49-ED12-311BC0BCF449}"/>
          </ac:spMkLst>
        </pc:spChg>
      </pc:sldChg>
      <pc:sldChg chg="modSp">
        <pc:chgData name="김윤석" userId="e4380587-cf43-477b-a754-1f250544103a" providerId="ADAL" clId="{6988D3E2-2CB3-1349-A415-4262D466AF95}" dt="2022-11-04T04:04:04.947" v="408" actId="20577"/>
        <pc:sldMkLst>
          <pc:docMk/>
          <pc:sldMk cId="2359637547" sldId="334"/>
        </pc:sldMkLst>
        <pc:spChg chg="mod">
          <ac:chgData name="김윤석" userId="e4380587-cf43-477b-a754-1f250544103a" providerId="ADAL" clId="{6988D3E2-2CB3-1349-A415-4262D466AF95}" dt="2022-11-04T04:04:04.947" v="408" actId="20577"/>
          <ac:spMkLst>
            <pc:docMk/>
            <pc:sldMk cId="2359637547" sldId="334"/>
            <ac:spMk id="4" creationId="{EE83FD6C-3A10-4988-A548-2D7F0B49C896}"/>
          </ac:spMkLst>
        </pc:spChg>
        <pc:spChg chg="mod">
          <ac:chgData name="김윤석" userId="e4380587-cf43-477b-a754-1f250544103a" providerId="ADAL" clId="{6988D3E2-2CB3-1349-A415-4262D466AF95}" dt="2022-11-04T04:00:35.515" v="1" actId="1076"/>
          <ac:spMkLst>
            <pc:docMk/>
            <pc:sldMk cId="2359637547" sldId="334"/>
            <ac:spMk id="12" creationId="{B5382131-ECA2-3C49-ED12-311BC0BCF449}"/>
          </ac:spMkLst>
        </pc:spChg>
      </pc:sldChg>
    </pc:docChg>
  </pc:docChgLst>
  <pc:docChgLst>
    <pc:chgData name="김윤석" userId="e4380587-cf43-477b-a754-1f250544103a" providerId="ADAL" clId="{0B9219E5-F769-410E-8C90-0EDD96553386}"/>
    <pc:docChg chg="undo custSel addSld delSld modSld sldOrd">
      <pc:chgData name="김윤석" userId="e4380587-cf43-477b-a754-1f250544103a" providerId="ADAL" clId="{0B9219E5-F769-410E-8C90-0EDD96553386}" dt="2023-02-21T17:58:28.255" v="4219" actId="20577"/>
      <pc:docMkLst>
        <pc:docMk/>
      </pc:docMkLst>
      <pc:sldChg chg="addSp modSp mod">
        <pc:chgData name="김윤석" userId="e4380587-cf43-477b-a754-1f250544103a" providerId="ADAL" clId="{0B9219E5-F769-410E-8C90-0EDD96553386}" dt="2023-02-07T09:34:52.581" v="271" actId="20577"/>
        <pc:sldMkLst>
          <pc:docMk/>
          <pc:sldMk cId="2913989760" sldId="256"/>
        </pc:sldMkLst>
        <pc:spChg chg="mod">
          <ac:chgData name="김윤석" userId="e4380587-cf43-477b-a754-1f250544103a" providerId="ADAL" clId="{0B9219E5-F769-410E-8C90-0EDD96553386}" dt="2023-02-07T09:05:27.184" v="92" actId="20577"/>
          <ac:spMkLst>
            <pc:docMk/>
            <pc:sldMk cId="2913989760" sldId="256"/>
            <ac:spMk id="2" creationId="{00000000-0000-0000-0000-000000000000}"/>
          </ac:spMkLst>
        </pc:spChg>
        <pc:spChg chg="add mod">
          <ac:chgData name="김윤석" userId="e4380587-cf43-477b-a754-1f250544103a" providerId="ADAL" clId="{0B9219E5-F769-410E-8C90-0EDD96553386}" dt="2023-02-07T09:34:52.581" v="271" actId="20577"/>
          <ac:spMkLst>
            <pc:docMk/>
            <pc:sldMk cId="2913989760" sldId="256"/>
            <ac:spMk id="6" creationId="{A85195D4-535A-1587-3ADD-BA6A4D947C11}"/>
          </ac:spMkLst>
        </pc:spChg>
        <pc:cxnChg chg="mod">
          <ac:chgData name="김윤석" userId="e4380587-cf43-477b-a754-1f250544103a" providerId="ADAL" clId="{0B9219E5-F769-410E-8C90-0EDD96553386}" dt="2023-02-07T09:08:08.948" v="201" actId="208"/>
          <ac:cxnSpMkLst>
            <pc:docMk/>
            <pc:sldMk cId="2913989760" sldId="256"/>
            <ac:cxnSpMk id="4" creationId="{7AA2E15A-250A-4154-903C-4D3DDBCBAE33}"/>
          </ac:cxnSpMkLst>
        </pc:cxnChg>
        <pc:cxnChg chg="mod">
          <ac:chgData name="김윤석" userId="e4380587-cf43-477b-a754-1f250544103a" providerId="ADAL" clId="{0B9219E5-F769-410E-8C90-0EDD96553386}" dt="2023-02-07T09:08:08.948" v="201" actId="208"/>
          <ac:cxnSpMkLst>
            <pc:docMk/>
            <pc:sldMk cId="2913989760" sldId="256"/>
            <ac:cxnSpMk id="5" creationId="{7AA2E15A-250A-4154-903C-4D3DDBCBAE33}"/>
          </ac:cxnSpMkLst>
        </pc:cxnChg>
      </pc:sldChg>
      <pc:sldChg chg="delSp modSp del mod">
        <pc:chgData name="김윤석" userId="e4380587-cf43-477b-a754-1f250544103a" providerId="ADAL" clId="{0B9219E5-F769-410E-8C90-0EDD96553386}" dt="2023-02-07T21:57:09.839" v="2754" actId="47"/>
        <pc:sldMkLst>
          <pc:docMk/>
          <pc:sldMk cId="2219576230" sldId="303"/>
        </pc:sldMkLst>
        <pc:spChg chg="mod">
          <ac:chgData name="김윤석" userId="e4380587-cf43-477b-a754-1f250544103a" providerId="ADAL" clId="{0B9219E5-F769-410E-8C90-0EDD96553386}" dt="2023-02-07T09:09:43.741" v="250" actId="20577"/>
          <ac:spMkLst>
            <pc:docMk/>
            <pc:sldMk cId="2219576230" sldId="303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0:07:01.361" v="274" actId="14100"/>
          <ac:spMkLst>
            <pc:docMk/>
            <pc:sldMk cId="2219576230" sldId="303"/>
            <ac:spMk id="8" creationId="{BAC21EC4-177F-E7AF-BF8B-E5E9011DE351}"/>
          </ac:spMkLst>
        </pc:spChg>
        <pc:spChg chg="del">
          <ac:chgData name="김윤석" userId="e4380587-cf43-477b-a754-1f250544103a" providerId="ADAL" clId="{0B9219E5-F769-410E-8C90-0EDD96553386}" dt="2023-02-07T10:06:57.696" v="273" actId="478"/>
          <ac:spMkLst>
            <pc:docMk/>
            <pc:sldMk cId="2219576230" sldId="303"/>
            <ac:spMk id="9" creationId="{B7FAD78B-FDC9-A8D0-7182-3BD0EFB37603}"/>
          </ac:spMkLst>
        </pc:spChg>
        <pc:picChg chg="del">
          <ac:chgData name="김윤석" userId="e4380587-cf43-477b-a754-1f250544103a" providerId="ADAL" clId="{0B9219E5-F769-410E-8C90-0EDD96553386}" dt="2023-02-07T10:06:53.562" v="272" actId="478"/>
          <ac:picMkLst>
            <pc:docMk/>
            <pc:sldMk cId="2219576230" sldId="303"/>
            <ac:picMk id="7" creationId="{4453C518-9019-164B-ADA4-D29BC3253389}"/>
          </ac:picMkLst>
        </pc:picChg>
        <pc:cxnChg chg="mod">
          <ac:chgData name="김윤석" userId="e4380587-cf43-477b-a754-1f250544103a" providerId="ADAL" clId="{0B9219E5-F769-410E-8C90-0EDD96553386}" dt="2023-02-07T09:08:25.279" v="202" actId="208"/>
          <ac:cxnSpMkLst>
            <pc:docMk/>
            <pc:sldMk cId="2219576230" sldId="303"/>
            <ac:cxnSpMk id="3" creationId="{53996B79-C47F-4D0E-BEE1-EE9BCD6BD2E4}"/>
          </ac:cxnSpMkLst>
        </pc:cxnChg>
      </pc:sldChg>
      <pc:sldChg chg="del">
        <pc:chgData name="김윤석" userId="e4380587-cf43-477b-a754-1f250544103a" providerId="ADAL" clId="{0B9219E5-F769-410E-8C90-0EDD96553386}" dt="2023-02-07T18:50:20.584" v="2487" actId="47"/>
        <pc:sldMkLst>
          <pc:docMk/>
          <pc:sldMk cId="962889220" sldId="326"/>
        </pc:sldMkLst>
      </pc:sldChg>
      <pc:sldChg chg="addSp delSp modSp add del mod">
        <pc:chgData name="김윤석" userId="e4380587-cf43-477b-a754-1f250544103a" providerId="ADAL" clId="{0B9219E5-F769-410E-8C90-0EDD96553386}" dt="2023-02-21T16:12:48.020" v="2894" actId="47"/>
        <pc:sldMkLst>
          <pc:docMk/>
          <pc:sldMk cId="4019644075" sldId="339"/>
        </pc:sldMkLst>
        <pc:spChg chg="del mod">
          <ac:chgData name="김윤석" userId="e4380587-cf43-477b-a754-1f250544103a" providerId="ADAL" clId="{0B9219E5-F769-410E-8C90-0EDD96553386}" dt="2023-02-07T22:05:57.946" v="2807" actId="478"/>
          <ac:spMkLst>
            <pc:docMk/>
            <pc:sldMk cId="4019644075" sldId="339"/>
            <ac:spMk id="8" creationId="{B5382131-ECA2-3C49-ED12-311BC0BCF449}"/>
          </ac:spMkLst>
        </pc:spChg>
        <pc:spChg chg="mod">
          <ac:chgData name="김윤석" userId="e4380587-cf43-477b-a754-1f250544103a" providerId="ADAL" clId="{0B9219E5-F769-410E-8C90-0EDD96553386}" dt="2023-02-07T22:01:04.826" v="2799" actId="20577"/>
          <ac:spMkLst>
            <pc:docMk/>
            <pc:sldMk cId="4019644075" sldId="339"/>
            <ac:spMk id="12" creationId="{47C6654C-1D55-D527-789F-538FCB5BA987}"/>
          </ac:spMkLst>
        </pc:spChg>
        <pc:picChg chg="del mod">
          <ac:chgData name="김윤석" userId="e4380587-cf43-477b-a754-1f250544103a" providerId="ADAL" clId="{0B9219E5-F769-410E-8C90-0EDD96553386}" dt="2023-02-07T22:00:17.022" v="2767" actId="478"/>
          <ac:picMkLst>
            <pc:docMk/>
            <pc:sldMk cId="4019644075" sldId="339"/>
            <ac:picMk id="7" creationId="{0418E36F-BD3B-3431-A14B-DB25A6F489C8}"/>
          </ac:picMkLst>
        </pc:picChg>
        <pc:picChg chg="add mod">
          <ac:chgData name="김윤석" userId="e4380587-cf43-477b-a754-1f250544103a" providerId="ADAL" clId="{0B9219E5-F769-410E-8C90-0EDD96553386}" dt="2023-02-07T22:01:08.684" v="2800" actId="1076"/>
          <ac:picMkLst>
            <pc:docMk/>
            <pc:sldMk cId="4019644075" sldId="339"/>
            <ac:picMk id="10" creationId="{ABF83B62-D502-9002-E921-FF45A597EFF6}"/>
          </ac:picMkLst>
        </pc:picChg>
        <pc:picChg chg="add mod">
          <ac:chgData name="김윤석" userId="e4380587-cf43-477b-a754-1f250544103a" providerId="ADAL" clId="{0B9219E5-F769-410E-8C90-0EDD96553386}" dt="2023-02-07T22:06:01.831" v="2808" actId="1076"/>
          <ac:picMkLst>
            <pc:docMk/>
            <pc:sldMk cId="4019644075" sldId="339"/>
            <ac:picMk id="15" creationId="{9C604596-7AB2-26D2-0D73-404C3A511437}"/>
          </ac:picMkLst>
        </pc:picChg>
        <pc:cxnChg chg="mod">
          <ac:chgData name="김윤석" userId="e4380587-cf43-477b-a754-1f250544103a" providerId="ADAL" clId="{0B9219E5-F769-410E-8C90-0EDD96553386}" dt="2023-02-07T21:58:52.831" v="2756" actId="208"/>
          <ac:cxnSpMkLst>
            <pc:docMk/>
            <pc:sldMk cId="4019644075" sldId="339"/>
            <ac:cxnSpMk id="3" creationId="{53996B79-C47F-4D0E-BEE1-EE9BCD6BD2E4}"/>
          </ac:cxnSpMkLst>
        </pc:cxnChg>
      </pc:sldChg>
      <pc:sldChg chg="modSp del mod">
        <pc:chgData name="김윤석" userId="e4380587-cf43-477b-a754-1f250544103a" providerId="ADAL" clId="{0B9219E5-F769-410E-8C90-0EDD96553386}" dt="2023-02-07T18:50:15.726" v="2483" actId="47"/>
        <pc:sldMkLst>
          <pc:docMk/>
          <pc:sldMk cId="1482402224" sldId="364"/>
        </pc:sldMkLst>
        <pc:spChg chg="mod">
          <ac:chgData name="김윤석" userId="e4380587-cf43-477b-a754-1f250544103a" providerId="ADAL" clId="{0B9219E5-F769-410E-8C90-0EDD96553386}" dt="2023-02-07T16:38:20.872" v="1233" actId="20577"/>
          <ac:spMkLst>
            <pc:docMk/>
            <pc:sldMk cId="1482402224" sldId="364"/>
            <ac:spMk id="2" creationId="{CF006401-3D21-4BB6-BDE3-908B51C28CF3}"/>
          </ac:spMkLst>
        </pc:spChg>
      </pc:sldChg>
      <pc:sldChg chg="del">
        <pc:chgData name="김윤석" userId="e4380587-cf43-477b-a754-1f250544103a" providerId="ADAL" clId="{0B9219E5-F769-410E-8C90-0EDD96553386}" dt="2023-02-07T18:50:16.676" v="2484" actId="47"/>
        <pc:sldMkLst>
          <pc:docMk/>
          <pc:sldMk cId="4041551417" sldId="365"/>
        </pc:sldMkLst>
      </pc:sldChg>
      <pc:sldChg chg="del">
        <pc:chgData name="김윤석" userId="e4380587-cf43-477b-a754-1f250544103a" providerId="ADAL" clId="{0B9219E5-F769-410E-8C90-0EDD96553386}" dt="2023-02-07T18:50:17.494" v="2485" actId="47"/>
        <pc:sldMkLst>
          <pc:docMk/>
          <pc:sldMk cId="189469136" sldId="366"/>
        </pc:sldMkLst>
      </pc:sldChg>
      <pc:sldChg chg="del">
        <pc:chgData name="김윤석" userId="e4380587-cf43-477b-a754-1f250544103a" providerId="ADAL" clId="{0B9219E5-F769-410E-8C90-0EDD96553386}" dt="2023-02-07T18:50:18.307" v="2486" actId="47"/>
        <pc:sldMkLst>
          <pc:docMk/>
          <pc:sldMk cId="1081704894" sldId="367"/>
        </pc:sldMkLst>
      </pc:sldChg>
      <pc:sldChg chg="del">
        <pc:chgData name="김윤석" userId="e4380587-cf43-477b-a754-1f250544103a" providerId="ADAL" clId="{0B9219E5-F769-410E-8C90-0EDD96553386}" dt="2023-02-07T19:02:17.823" v="2672" actId="47"/>
        <pc:sldMkLst>
          <pc:docMk/>
          <pc:sldMk cId="1842990439" sldId="368"/>
        </pc:sldMkLst>
      </pc:sldChg>
      <pc:sldChg chg="addSp delSp modSp add del mod">
        <pc:chgData name="김윤석" userId="e4380587-cf43-477b-a754-1f250544103a" providerId="ADAL" clId="{0B9219E5-F769-410E-8C90-0EDD96553386}" dt="2023-02-21T16:12:48.020" v="2894" actId="47"/>
        <pc:sldMkLst>
          <pc:docMk/>
          <pc:sldMk cId="3748503402" sldId="369"/>
        </pc:sldMkLst>
        <pc:spChg chg="mod">
          <ac:chgData name="김윤석" userId="e4380587-cf43-477b-a754-1f250544103a" providerId="ADAL" clId="{0B9219E5-F769-410E-8C90-0EDD96553386}" dt="2023-02-07T15:55:47.887" v="303" actId="20577"/>
          <ac:spMkLst>
            <pc:docMk/>
            <pc:sldMk cId="3748503402" sldId="369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6:05:46.933" v="586" actId="20577"/>
          <ac:spMkLst>
            <pc:docMk/>
            <pc:sldMk cId="3748503402" sldId="369"/>
            <ac:spMk id="4" creationId="{EE83FD6C-3A10-4988-A548-2D7F0B49C896}"/>
          </ac:spMkLst>
        </pc:spChg>
        <pc:spChg chg="del">
          <ac:chgData name="김윤석" userId="e4380587-cf43-477b-a754-1f250544103a" providerId="ADAL" clId="{0B9219E5-F769-410E-8C90-0EDD96553386}" dt="2023-02-07T16:00:10.822" v="544" actId="478"/>
          <ac:spMkLst>
            <pc:docMk/>
            <pc:sldMk cId="3748503402" sldId="369"/>
            <ac:spMk id="8" creationId="{BAC21EC4-177F-E7AF-BF8B-E5E9011DE351}"/>
          </ac:spMkLst>
        </pc:spChg>
        <pc:picChg chg="add mod">
          <ac:chgData name="김윤석" userId="e4380587-cf43-477b-a754-1f250544103a" providerId="ADAL" clId="{0B9219E5-F769-410E-8C90-0EDD96553386}" dt="2023-02-07T16:05:38.249" v="584" actId="1076"/>
          <ac:picMkLst>
            <pc:docMk/>
            <pc:sldMk cId="3748503402" sldId="369"/>
            <ac:picMk id="7" creationId="{D1D808CC-DCDA-75D3-4EE5-8F167963E22F}"/>
          </ac:picMkLst>
        </pc:picChg>
        <pc:picChg chg="add del">
          <ac:chgData name="김윤석" userId="e4380587-cf43-477b-a754-1f250544103a" providerId="ADAL" clId="{0B9219E5-F769-410E-8C90-0EDD96553386}" dt="2023-02-07T16:06:18.762" v="588" actId="22"/>
          <ac:picMkLst>
            <pc:docMk/>
            <pc:sldMk cId="3748503402" sldId="369"/>
            <ac:picMk id="10" creationId="{5C983BDE-C87C-607F-8520-69D617B7D50B}"/>
          </ac:picMkLst>
        </pc:picChg>
      </pc:sldChg>
      <pc:sldChg chg="addSp delSp modSp add mod">
        <pc:chgData name="김윤석" userId="e4380587-cf43-477b-a754-1f250544103a" providerId="ADAL" clId="{0B9219E5-F769-410E-8C90-0EDD96553386}" dt="2023-02-21T16:48:28.259" v="3200" actId="1076"/>
        <pc:sldMkLst>
          <pc:docMk/>
          <pc:sldMk cId="3859695278" sldId="370"/>
        </pc:sldMkLst>
        <pc:spChg chg="mod">
          <ac:chgData name="김윤석" userId="e4380587-cf43-477b-a754-1f250544103a" providerId="ADAL" clId="{0B9219E5-F769-410E-8C90-0EDD96553386}" dt="2023-02-07T16:13:17.837" v="724" actId="20577"/>
          <ac:spMkLst>
            <pc:docMk/>
            <pc:sldMk cId="3859695278" sldId="370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6:13:23.107" v="748" actId="20577"/>
          <ac:spMkLst>
            <pc:docMk/>
            <pc:sldMk cId="3859695278" sldId="370"/>
            <ac:spMk id="4" creationId="{EE83FD6C-3A10-4988-A548-2D7F0B49C896}"/>
          </ac:spMkLst>
        </pc:spChg>
        <pc:spChg chg="add mod">
          <ac:chgData name="김윤석" userId="e4380587-cf43-477b-a754-1f250544103a" providerId="ADAL" clId="{0B9219E5-F769-410E-8C90-0EDD96553386}" dt="2023-02-21T16:48:25.325" v="3199" actId="2710"/>
          <ac:spMkLst>
            <pc:docMk/>
            <pc:sldMk cId="3859695278" sldId="370"/>
            <ac:spMk id="5" creationId="{64F4EE70-992E-F9F4-64E2-69DAF5B9B849}"/>
          </ac:spMkLst>
        </pc:spChg>
        <pc:picChg chg="del">
          <ac:chgData name="김윤석" userId="e4380587-cf43-477b-a754-1f250544103a" providerId="ADAL" clId="{0B9219E5-F769-410E-8C90-0EDD96553386}" dt="2023-02-07T16:07:17.399" v="670" actId="478"/>
          <ac:picMkLst>
            <pc:docMk/>
            <pc:sldMk cId="3859695278" sldId="370"/>
            <ac:picMk id="7" creationId="{D1D808CC-DCDA-75D3-4EE5-8F167963E22F}"/>
          </ac:picMkLst>
        </pc:picChg>
        <pc:picChg chg="add mod">
          <ac:chgData name="김윤석" userId="e4380587-cf43-477b-a754-1f250544103a" providerId="ADAL" clId="{0B9219E5-F769-410E-8C90-0EDD96553386}" dt="2023-02-21T16:48:28.259" v="3200" actId="1076"/>
          <ac:picMkLst>
            <pc:docMk/>
            <pc:sldMk cId="3859695278" sldId="370"/>
            <ac:picMk id="8" creationId="{0C4D361C-3DD5-5F3D-CB0C-F6B66C80D7B0}"/>
          </ac:picMkLst>
        </pc:picChg>
        <pc:picChg chg="add mod">
          <ac:chgData name="김윤석" userId="e4380587-cf43-477b-a754-1f250544103a" providerId="ADAL" clId="{0B9219E5-F769-410E-8C90-0EDD96553386}" dt="2023-02-21T16:43:29.636" v="3052" actId="1076"/>
          <ac:picMkLst>
            <pc:docMk/>
            <pc:sldMk cId="3859695278" sldId="370"/>
            <ac:picMk id="1026" creationId="{8B410698-237B-D4C0-4EFD-8CF5F417770B}"/>
          </ac:picMkLst>
        </pc:picChg>
      </pc:sldChg>
      <pc:sldChg chg="delSp modSp add mod">
        <pc:chgData name="김윤석" userId="e4380587-cf43-477b-a754-1f250544103a" providerId="ADAL" clId="{0B9219E5-F769-410E-8C90-0EDD96553386}" dt="2023-02-21T16:53:45.719" v="3214" actId="20577"/>
        <pc:sldMkLst>
          <pc:docMk/>
          <pc:sldMk cId="385767097" sldId="371"/>
        </pc:sldMkLst>
        <pc:spChg chg="mod">
          <ac:chgData name="김윤석" userId="e4380587-cf43-477b-a754-1f250544103a" providerId="ADAL" clId="{0B9219E5-F769-410E-8C90-0EDD96553386}" dt="2023-02-07T16:23:58.861" v="860" actId="20577"/>
          <ac:spMkLst>
            <pc:docMk/>
            <pc:sldMk cId="385767097" sldId="371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21T16:49:52.232" v="3208" actId="20577"/>
          <ac:spMkLst>
            <pc:docMk/>
            <pc:sldMk cId="385767097" sldId="371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21T16:53:45.719" v="3214" actId="20577"/>
          <ac:spMkLst>
            <pc:docMk/>
            <pc:sldMk cId="385767097" sldId="371"/>
            <ac:spMk id="5" creationId="{64F4EE70-992E-F9F4-64E2-69DAF5B9B849}"/>
          </ac:spMkLst>
        </pc:spChg>
        <pc:picChg chg="del">
          <ac:chgData name="김윤석" userId="e4380587-cf43-477b-a754-1f250544103a" providerId="ADAL" clId="{0B9219E5-F769-410E-8C90-0EDD96553386}" dt="2023-02-07T16:24:11.035" v="888" actId="478"/>
          <ac:picMkLst>
            <pc:docMk/>
            <pc:sldMk cId="385767097" sldId="371"/>
            <ac:picMk id="1026" creationId="{8B410698-237B-D4C0-4EFD-8CF5F417770B}"/>
          </ac:picMkLst>
        </pc:picChg>
      </pc:sldChg>
      <pc:sldChg chg="addSp delSp modSp add mod">
        <pc:chgData name="김윤석" userId="e4380587-cf43-477b-a754-1f250544103a" providerId="ADAL" clId="{0B9219E5-F769-410E-8C90-0EDD96553386}" dt="2023-02-07T16:37:56.652" v="1231" actId="1076"/>
        <pc:sldMkLst>
          <pc:docMk/>
          <pc:sldMk cId="2157725321" sldId="372"/>
        </pc:sldMkLst>
        <pc:spChg chg="mod">
          <ac:chgData name="김윤석" userId="e4380587-cf43-477b-a754-1f250544103a" providerId="ADAL" clId="{0B9219E5-F769-410E-8C90-0EDD96553386}" dt="2023-02-07T16:32:25.786" v="974" actId="20577"/>
          <ac:spMkLst>
            <pc:docMk/>
            <pc:sldMk cId="2157725321" sldId="372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6:37:44.795" v="1228" actId="20577"/>
          <ac:spMkLst>
            <pc:docMk/>
            <pc:sldMk cId="2157725321" sldId="372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6:36:33.259" v="1128" actId="14100"/>
          <ac:spMkLst>
            <pc:docMk/>
            <pc:sldMk cId="2157725321" sldId="372"/>
            <ac:spMk id="5" creationId="{64F4EE70-992E-F9F4-64E2-69DAF5B9B849}"/>
          </ac:spMkLst>
        </pc:spChg>
        <pc:picChg chg="add mod">
          <ac:chgData name="김윤석" userId="e4380587-cf43-477b-a754-1f250544103a" providerId="ADAL" clId="{0B9219E5-F769-410E-8C90-0EDD96553386}" dt="2023-02-07T16:36:31.086" v="1127" actId="1076"/>
          <ac:picMkLst>
            <pc:docMk/>
            <pc:sldMk cId="2157725321" sldId="372"/>
            <ac:picMk id="8" creationId="{9D2BC8E6-2569-CDFA-B8DC-C929DE562755}"/>
          </ac:picMkLst>
        </pc:picChg>
        <pc:picChg chg="add del mod">
          <ac:chgData name="김윤석" userId="e4380587-cf43-477b-a754-1f250544103a" providerId="ADAL" clId="{0B9219E5-F769-410E-8C90-0EDD96553386}" dt="2023-02-07T16:34:39.355" v="1021" actId="478"/>
          <ac:picMkLst>
            <pc:docMk/>
            <pc:sldMk cId="2157725321" sldId="372"/>
            <ac:picMk id="10" creationId="{1C746B55-C2B7-32A1-0F1D-23839636CE54}"/>
          </ac:picMkLst>
        </pc:picChg>
        <pc:picChg chg="add mod">
          <ac:chgData name="김윤석" userId="e4380587-cf43-477b-a754-1f250544103a" providerId="ADAL" clId="{0B9219E5-F769-410E-8C90-0EDD96553386}" dt="2023-02-07T16:37:56.652" v="1231" actId="1076"/>
          <ac:picMkLst>
            <pc:docMk/>
            <pc:sldMk cId="2157725321" sldId="372"/>
            <ac:picMk id="12" creationId="{9A18EF4D-1E32-883C-2D15-214F0782799B}"/>
          </ac:picMkLst>
        </pc:picChg>
        <pc:picChg chg="add mod">
          <ac:chgData name="김윤석" userId="e4380587-cf43-477b-a754-1f250544103a" providerId="ADAL" clId="{0B9219E5-F769-410E-8C90-0EDD96553386}" dt="2023-02-07T16:37:54.220" v="1230" actId="1076"/>
          <ac:picMkLst>
            <pc:docMk/>
            <pc:sldMk cId="2157725321" sldId="372"/>
            <ac:picMk id="14" creationId="{E5D32C54-F58E-EFAE-673B-0FDE211D0A01}"/>
          </ac:picMkLst>
        </pc:picChg>
        <pc:picChg chg="add mod">
          <ac:chgData name="김윤석" userId="e4380587-cf43-477b-a754-1f250544103a" providerId="ADAL" clId="{0B9219E5-F769-410E-8C90-0EDD96553386}" dt="2023-02-07T16:37:50.053" v="1229" actId="1076"/>
          <ac:picMkLst>
            <pc:docMk/>
            <pc:sldMk cId="2157725321" sldId="372"/>
            <ac:picMk id="16" creationId="{54F73B2C-EFBB-2449-3422-378449862A98}"/>
          </ac:picMkLst>
        </pc:picChg>
      </pc:sldChg>
      <pc:sldChg chg="addSp delSp modSp add mod">
        <pc:chgData name="김윤석" userId="e4380587-cf43-477b-a754-1f250544103a" providerId="ADAL" clId="{0B9219E5-F769-410E-8C90-0EDD96553386}" dt="2023-02-07T16:49:11.325" v="1417" actId="1076"/>
        <pc:sldMkLst>
          <pc:docMk/>
          <pc:sldMk cId="4016427014" sldId="373"/>
        </pc:sldMkLst>
        <pc:spChg chg="mod">
          <ac:chgData name="김윤석" userId="e4380587-cf43-477b-a754-1f250544103a" providerId="ADAL" clId="{0B9219E5-F769-410E-8C90-0EDD96553386}" dt="2023-02-07T16:39:02.451" v="1259" actId="20577"/>
          <ac:spMkLst>
            <pc:docMk/>
            <pc:sldMk cId="4016427014" sldId="373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6:39:52.172" v="1292" actId="14100"/>
          <ac:spMkLst>
            <pc:docMk/>
            <pc:sldMk cId="4016427014" sldId="373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6:40:35.513" v="1298" actId="14100"/>
          <ac:spMkLst>
            <pc:docMk/>
            <pc:sldMk cId="4016427014" sldId="373"/>
            <ac:spMk id="5" creationId="{64F4EE70-992E-F9F4-64E2-69DAF5B9B849}"/>
          </ac:spMkLst>
        </pc:spChg>
        <pc:spChg chg="add mod">
          <ac:chgData name="김윤석" userId="e4380587-cf43-477b-a754-1f250544103a" providerId="ADAL" clId="{0B9219E5-F769-410E-8C90-0EDD96553386}" dt="2023-02-07T16:49:04.931" v="1416" actId="20577"/>
          <ac:spMkLst>
            <pc:docMk/>
            <pc:sldMk cId="4016427014" sldId="373"/>
            <ac:spMk id="10" creationId="{C1C3A81D-3635-DD99-43A1-A59F0AD6905F}"/>
          </ac:spMkLst>
        </pc:spChg>
        <pc:picChg chg="del">
          <ac:chgData name="김윤석" userId="e4380587-cf43-477b-a754-1f250544103a" providerId="ADAL" clId="{0B9219E5-F769-410E-8C90-0EDD96553386}" dt="2023-02-07T16:39:54.234" v="1293" actId="478"/>
          <ac:picMkLst>
            <pc:docMk/>
            <pc:sldMk cId="4016427014" sldId="373"/>
            <ac:picMk id="8" creationId="{9D2BC8E6-2569-CDFA-B8DC-C929DE562755}"/>
          </ac:picMkLst>
        </pc:picChg>
        <pc:picChg chg="add mod">
          <ac:chgData name="김윤석" userId="e4380587-cf43-477b-a754-1f250544103a" providerId="ADAL" clId="{0B9219E5-F769-410E-8C90-0EDD96553386}" dt="2023-02-07T16:40:38.547" v="1299" actId="1076"/>
          <ac:picMkLst>
            <pc:docMk/>
            <pc:sldMk cId="4016427014" sldId="373"/>
            <ac:picMk id="9" creationId="{0C005297-2ECA-8C46-DE53-4AA98FC79257}"/>
          </ac:picMkLst>
        </pc:picChg>
        <pc:picChg chg="del">
          <ac:chgData name="김윤석" userId="e4380587-cf43-477b-a754-1f250544103a" providerId="ADAL" clId="{0B9219E5-F769-410E-8C90-0EDD96553386}" dt="2023-02-07T16:39:46.148" v="1282" actId="478"/>
          <ac:picMkLst>
            <pc:docMk/>
            <pc:sldMk cId="4016427014" sldId="373"/>
            <ac:picMk id="12" creationId="{9A18EF4D-1E32-883C-2D15-214F0782799B}"/>
          </ac:picMkLst>
        </pc:picChg>
        <pc:picChg chg="add del mod">
          <ac:chgData name="김윤석" userId="e4380587-cf43-477b-a754-1f250544103a" providerId="ADAL" clId="{0B9219E5-F769-410E-8C90-0EDD96553386}" dt="2023-02-07T16:47:47.973" v="1405" actId="478"/>
          <ac:picMkLst>
            <pc:docMk/>
            <pc:sldMk cId="4016427014" sldId="373"/>
            <ac:picMk id="13" creationId="{DDC02397-5C45-40E1-865A-399ED5C84223}"/>
          </ac:picMkLst>
        </pc:picChg>
        <pc:picChg chg="del">
          <ac:chgData name="김윤석" userId="e4380587-cf43-477b-a754-1f250544103a" providerId="ADAL" clId="{0B9219E5-F769-410E-8C90-0EDD96553386}" dt="2023-02-07T16:39:45.694" v="1281" actId="478"/>
          <ac:picMkLst>
            <pc:docMk/>
            <pc:sldMk cId="4016427014" sldId="373"/>
            <ac:picMk id="14" creationId="{E5D32C54-F58E-EFAE-673B-0FDE211D0A01}"/>
          </ac:picMkLst>
        </pc:picChg>
        <pc:picChg chg="del">
          <ac:chgData name="김윤석" userId="e4380587-cf43-477b-a754-1f250544103a" providerId="ADAL" clId="{0B9219E5-F769-410E-8C90-0EDD96553386}" dt="2023-02-07T16:39:45.235" v="1280" actId="478"/>
          <ac:picMkLst>
            <pc:docMk/>
            <pc:sldMk cId="4016427014" sldId="373"/>
            <ac:picMk id="16" creationId="{54F73B2C-EFBB-2449-3422-378449862A98}"/>
          </ac:picMkLst>
        </pc:picChg>
        <pc:picChg chg="add del mod">
          <ac:chgData name="김윤석" userId="e4380587-cf43-477b-a754-1f250544103a" providerId="ADAL" clId="{0B9219E5-F769-410E-8C90-0EDD96553386}" dt="2023-02-07T16:47:47.279" v="1404" actId="478"/>
          <ac:picMkLst>
            <pc:docMk/>
            <pc:sldMk cId="4016427014" sldId="373"/>
            <ac:picMk id="17" creationId="{B59ABA8A-9C35-A29C-14BB-D4E78D3B62F1}"/>
          </ac:picMkLst>
        </pc:picChg>
        <pc:picChg chg="add mod">
          <ac:chgData name="김윤석" userId="e4380587-cf43-477b-a754-1f250544103a" providerId="ADAL" clId="{0B9219E5-F769-410E-8C90-0EDD96553386}" dt="2023-02-07T16:49:11.325" v="1417" actId="1076"/>
          <ac:picMkLst>
            <pc:docMk/>
            <pc:sldMk cId="4016427014" sldId="373"/>
            <ac:picMk id="19" creationId="{5262054D-63B7-5C1B-4F4F-9C9FCCCDB9FA}"/>
          </ac:picMkLst>
        </pc:picChg>
      </pc:sldChg>
      <pc:sldChg chg="addSp delSp modSp add del mod">
        <pc:chgData name="김윤석" userId="e4380587-cf43-477b-a754-1f250544103a" providerId="ADAL" clId="{0B9219E5-F769-410E-8C90-0EDD96553386}" dt="2023-02-21T16:53:39.882" v="3213" actId="47"/>
        <pc:sldMkLst>
          <pc:docMk/>
          <pc:sldMk cId="3185799398" sldId="374"/>
        </pc:sldMkLst>
        <pc:spChg chg="mod">
          <ac:chgData name="김윤석" userId="e4380587-cf43-477b-a754-1f250544103a" providerId="ADAL" clId="{0B9219E5-F769-410E-8C90-0EDD96553386}" dt="2023-02-07T16:49:47.724" v="1446" actId="20577"/>
          <ac:spMkLst>
            <pc:docMk/>
            <pc:sldMk cId="3185799398" sldId="374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21:56:54.014" v="2753" actId="20577"/>
          <ac:spMkLst>
            <pc:docMk/>
            <pc:sldMk cId="3185799398" sldId="374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6:50:04.512" v="1467" actId="14100"/>
          <ac:spMkLst>
            <pc:docMk/>
            <pc:sldMk cId="3185799398" sldId="374"/>
            <ac:spMk id="5" creationId="{64F4EE70-992E-F9F4-64E2-69DAF5B9B849}"/>
          </ac:spMkLst>
        </pc:spChg>
        <pc:spChg chg="del mod">
          <ac:chgData name="김윤석" userId="e4380587-cf43-477b-a754-1f250544103a" providerId="ADAL" clId="{0B9219E5-F769-410E-8C90-0EDD96553386}" dt="2023-02-07T16:49:59.511" v="1465" actId="478"/>
          <ac:spMkLst>
            <pc:docMk/>
            <pc:sldMk cId="3185799398" sldId="374"/>
            <ac:spMk id="10" creationId="{C1C3A81D-3635-DD99-43A1-A59F0AD6905F}"/>
          </ac:spMkLst>
        </pc:spChg>
        <pc:picChg chg="add mod">
          <ac:chgData name="김윤석" userId="e4380587-cf43-477b-a754-1f250544103a" providerId="ADAL" clId="{0B9219E5-F769-410E-8C90-0EDD96553386}" dt="2023-02-07T19:02:47.832" v="2678" actId="1076"/>
          <ac:picMkLst>
            <pc:docMk/>
            <pc:sldMk cId="3185799398" sldId="374"/>
            <ac:picMk id="7" creationId="{6D910E94-A08E-402C-05A2-BC3F6F7874D1}"/>
          </ac:picMkLst>
        </pc:picChg>
        <pc:picChg chg="del">
          <ac:chgData name="김윤석" userId="e4380587-cf43-477b-a754-1f250544103a" providerId="ADAL" clId="{0B9219E5-F769-410E-8C90-0EDD96553386}" dt="2023-02-07T16:49:57.236" v="1463" actId="478"/>
          <ac:picMkLst>
            <pc:docMk/>
            <pc:sldMk cId="3185799398" sldId="374"/>
            <ac:picMk id="9" creationId="{0C005297-2ECA-8C46-DE53-4AA98FC79257}"/>
          </ac:picMkLst>
        </pc:picChg>
        <pc:picChg chg="del">
          <ac:chgData name="김윤석" userId="e4380587-cf43-477b-a754-1f250544103a" providerId="ADAL" clId="{0B9219E5-F769-410E-8C90-0EDD96553386}" dt="2023-02-07T16:50:00.883" v="1466" actId="478"/>
          <ac:picMkLst>
            <pc:docMk/>
            <pc:sldMk cId="3185799398" sldId="374"/>
            <ac:picMk id="19" creationId="{5262054D-63B7-5C1B-4F4F-9C9FCCCDB9FA}"/>
          </ac:picMkLst>
        </pc:picChg>
      </pc:sldChg>
      <pc:sldChg chg="delSp modSp add mod">
        <pc:chgData name="김윤석" userId="e4380587-cf43-477b-a754-1f250544103a" providerId="ADAL" clId="{0B9219E5-F769-410E-8C90-0EDD96553386}" dt="2023-02-21T16:55:00.212" v="3232" actId="179"/>
        <pc:sldMkLst>
          <pc:docMk/>
          <pc:sldMk cId="198130496" sldId="375"/>
        </pc:sldMkLst>
        <pc:spChg chg="mod">
          <ac:chgData name="김윤석" userId="e4380587-cf43-477b-a754-1f250544103a" providerId="ADAL" clId="{0B9219E5-F769-410E-8C90-0EDD96553386}" dt="2023-02-07T16:57:38.306" v="1492" actId="20577"/>
          <ac:spMkLst>
            <pc:docMk/>
            <pc:sldMk cId="198130496" sldId="375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21T16:55:00.212" v="3232" actId="179"/>
          <ac:spMkLst>
            <pc:docMk/>
            <pc:sldMk cId="198130496" sldId="375"/>
            <ac:spMk id="4" creationId="{EE83FD6C-3A10-4988-A548-2D7F0B49C896}"/>
          </ac:spMkLst>
        </pc:spChg>
        <pc:spChg chg="del mod">
          <ac:chgData name="김윤석" userId="e4380587-cf43-477b-a754-1f250544103a" providerId="ADAL" clId="{0B9219E5-F769-410E-8C90-0EDD96553386}" dt="2023-02-21T16:54:20.508" v="3219" actId="478"/>
          <ac:spMkLst>
            <pc:docMk/>
            <pc:sldMk cId="198130496" sldId="375"/>
            <ac:spMk id="5" creationId="{64F4EE70-992E-F9F4-64E2-69DAF5B9B849}"/>
          </ac:spMkLst>
        </pc:spChg>
      </pc:sldChg>
      <pc:sldChg chg="addSp modSp add mod">
        <pc:chgData name="김윤석" userId="e4380587-cf43-477b-a754-1f250544103a" providerId="ADAL" clId="{0B9219E5-F769-410E-8C90-0EDD96553386}" dt="2023-02-07T17:54:18.329" v="1760" actId="122"/>
        <pc:sldMkLst>
          <pc:docMk/>
          <pc:sldMk cId="2373973229" sldId="376"/>
        </pc:sldMkLst>
        <pc:spChg chg="mod">
          <ac:chgData name="김윤석" userId="e4380587-cf43-477b-a754-1f250544103a" providerId="ADAL" clId="{0B9219E5-F769-410E-8C90-0EDD96553386}" dt="2023-02-07T17:46:56.663" v="1654" actId="20577"/>
          <ac:spMkLst>
            <pc:docMk/>
            <pc:sldMk cId="2373973229" sldId="376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7:50:31.158" v="1722"/>
          <ac:spMkLst>
            <pc:docMk/>
            <pc:sldMk cId="2373973229" sldId="376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7:54:18.329" v="1760" actId="122"/>
          <ac:spMkLst>
            <pc:docMk/>
            <pc:sldMk cId="2373973229" sldId="376"/>
            <ac:spMk id="5" creationId="{64F4EE70-992E-F9F4-64E2-69DAF5B9B849}"/>
          </ac:spMkLst>
        </pc:spChg>
        <pc:picChg chg="add mod">
          <ac:chgData name="김윤석" userId="e4380587-cf43-477b-a754-1f250544103a" providerId="ADAL" clId="{0B9219E5-F769-410E-8C90-0EDD96553386}" dt="2023-02-07T17:53:48.045" v="1755" actId="1076"/>
          <ac:picMkLst>
            <pc:docMk/>
            <pc:sldMk cId="2373973229" sldId="376"/>
            <ac:picMk id="8" creationId="{5B627100-5C99-54F7-DD17-79DABED72AEB}"/>
          </ac:picMkLst>
        </pc:picChg>
      </pc:sldChg>
      <pc:sldChg chg="addSp delSp modSp add mod">
        <pc:chgData name="김윤석" userId="e4380587-cf43-477b-a754-1f250544103a" providerId="ADAL" clId="{0B9219E5-F769-410E-8C90-0EDD96553386}" dt="2023-02-07T18:06:46.473" v="1913" actId="255"/>
        <pc:sldMkLst>
          <pc:docMk/>
          <pc:sldMk cId="1178025463" sldId="377"/>
        </pc:sldMkLst>
        <pc:spChg chg="mod">
          <ac:chgData name="김윤석" userId="e4380587-cf43-477b-a754-1f250544103a" providerId="ADAL" clId="{0B9219E5-F769-410E-8C90-0EDD96553386}" dt="2023-02-07T18:00:32.092" v="1804" actId="20577"/>
          <ac:spMkLst>
            <pc:docMk/>
            <pc:sldMk cId="1178025463" sldId="377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8:06:46.473" v="1913" actId="255"/>
          <ac:spMkLst>
            <pc:docMk/>
            <pc:sldMk cId="1178025463" sldId="377"/>
            <ac:spMk id="5" creationId="{64F4EE70-992E-F9F4-64E2-69DAF5B9B849}"/>
          </ac:spMkLst>
        </pc:spChg>
        <pc:picChg chg="del">
          <ac:chgData name="김윤석" userId="e4380587-cf43-477b-a754-1f250544103a" providerId="ADAL" clId="{0B9219E5-F769-410E-8C90-0EDD96553386}" dt="2023-02-07T18:00:06.391" v="1790" actId="478"/>
          <ac:picMkLst>
            <pc:docMk/>
            <pc:sldMk cId="1178025463" sldId="377"/>
            <ac:picMk id="8" creationId="{5B627100-5C99-54F7-DD17-79DABED72AEB}"/>
          </ac:picMkLst>
        </pc:picChg>
        <pc:picChg chg="add mod">
          <ac:chgData name="김윤석" userId="e4380587-cf43-477b-a754-1f250544103a" providerId="ADAL" clId="{0B9219E5-F769-410E-8C90-0EDD96553386}" dt="2023-02-07T18:01:03.633" v="1806" actId="1076"/>
          <ac:picMkLst>
            <pc:docMk/>
            <pc:sldMk cId="1178025463" sldId="377"/>
            <ac:picMk id="9" creationId="{805953F3-0C84-CF94-6D1D-B53C161CB113}"/>
          </ac:picMkLst>
        </pc:picChg>
      </pc:sldChg>
      <pc:sldChg chg="addSp delSp modSp add mod">
        <pc:chgData name="김윤석" userId="e4380587-cf43-477b-a754-1f250544103a" providerId="ADAL" clId="{0B9219E5-F769-410E-8C90-0EDD96553386}" dt="2023-02-07T18:24:40.457" v="2149" actId="1076"/>
        <pc:sldMkLst>
          <pc:docMk/>
          <pc:sldMk cId="2529799595" sldId="378"/>
        </pc:sldMkLst>
        <pc:spChg chg="mod">
          <ac:chgData name="김윤석" userId="e4380587-cf43-477b-a754-1f250544103a" providerId="ADAL" clId="{0B9219E5-F769-410E-8C90-0EDD96553386}" dt="2023-02-07T18:08:00.023" v="1918" actId="2711"/>
          <ac:spMkLst>
            <pc:docMk/>
            <pc:sldMk cId="2529799595" sldId="378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8:21:00.397" v="2132" actId="14100"/>
          <ac:spMkLst>
            <pc:docMk/>
            <pc:sldMk cId="2529799595" sldId="378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8:21:47.943" v="2145" actId="20577"/>
          <ac:spMkLst>
            <pc:docMk/>
            <pc:sldMk cId="2529799595" sldId="378"/>
            <ac:spMk id="5" creationId="{64F4EE70-992E-F9F4-64E2-69DAF5B9B849}"/>
          </ac:spMkLst>
        </pc:spChg>
        <pc:picChg chg="add del mod">
          <ac:chgData name="김윤석" userId="e4380587-cf43-477b-a754-1f250544103a" providerId="ADAL" clId="{0B9219E5-F769-410E-8C90-0EDD96553386}" dt="2023-02-07T18:24:11.881" v="2146" actId="478"/>
          <ac:picMkLst>
            <pc:docMk/>
            <pc:sldMk cId="2529799595" sldId="378"/>
            <ac:picMk id="8" creationId="{1462C534-4091-9F66-35D9-EE91B67B2C73}"/>
          </ac:picMkLst>
        </pc:picChg>
        <pc:picChg chg="del">
          <ac:chgData name="김윤석" userId="e4380587-cf43-477b-a754-1f250544103a" providerId="ADAL" clId="{0B9219E5-F769-410E-8C90-0EDD96553386}" dt="2023-02-07T18:21:06.650" v="2134" actId="478"/>
          <ac:picMkLst>
            <pc:docMk/>
            <pc:sldMk cId="2529799595" sldId="378"/>
            <ac:picMk id="9" creationId="{805953F3-0C84-CF94-6D1D-B53C161CB113}"/>
          </ac:picMkLst>
        </pc:picChg>
        <pc:picChg chg="add mod">
          <ac:chgData name="김윤석" userId="e4380587-cf43-477b-a754-1f250544103a" providerId="ADAL" clId="{0B9219E5-F769-410E-8C90-0EDD96553386}" dt="2023-02-07T18:24:40.457" v="2149" actId="1076"/>
          <ac:picMkLst>
            <pc:docMk/>
            <pc:sldMk cId="2529799595" sldId="378"/>
            <ac:picMk id="11" creationId="{53A3E769-B23D-F68C-5CF1-9EAC261816E5}"/>
          </ac:picMkLst>
        </pc:picChg>
      </pc:sldChg>
      <pc:sldChg chg="addSp delSp modSp add del mod">
        <pc:chgData name="김윤석" userId="e4380587-cf43-477b-a754-1f250544103a" providerId="ADAL" clId="{0B9219E5-F769-410E-8C90-0EDD96553386}" dt="2023-02-21T16:53:33.332" v="3212" actId="47"/>
        <pc:sldMkLst>
          <pc:docMk/>
          <pc:sldMk cId="2237450643" sldId="379"/>
        </pc:sldMkLst>
        <pc:spChg chg="mod">
          <ac:chgData name="김윤석" userId="e4380587-cf43-477b-a754-1f250544103a" providerId="ADAL" clId="{0B9219E5-F769-410E-8C90-0EDD96553386}" dt="2023-02-07T18:25:59.453" v="2155" actId="2710"/>
          <ac:spMkLst>
            <pc:docMk/>
            <pc:sldMk cId="2237450643" sldId="379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8:32:01.928" v="2263" actId="20577"/>
          <ac:spMkLst>
            <pc:docMk/>
            <pc:sldMk cId="2237450643" sldId="379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8:32:06.428" v="2264" actId="14100"/>
          <ac:spMkLst>
            <pc:docMk/>
            <pc:sldMk cId="2237450643" sldId="379"/>
            <ac:spMk id="5" creationId="{64F4EE70-992E-F9F4-64E2-69DAF5B9B849}"/>
          </ac:spMkLst>
        </pc:spChg>
        <pc:picChg chg="add del">
          <ac:chgData name="김윤석" userId="e4380587-cf43-477b-a754-1f250544103a" providerId="ADAL" clId="{0B9219E5-F769-410E-8C90-0EDD96553386}" dt="2023-02-07T18:28:48.567" v="2247" actId="478"/>
          <ac:picMkLst>
            <pc:docMk/>
            <pc:sldMk cId="2237450643" sldId="379"/>
            <ac:picMk id="8" creationId="{F45CF0D2-712D-F3FE-186E-CDB37361FF32}"/>
          </ac:picMkLst>
        </pc:picChg>
        <pc:picChg chg="add del mod">
          <ac:chgData name="김윤석" userId="e4380587-cf43-477b-a754-1f250544103a" providerId="ADAL" clId="{0B9219E5-F769-410E-8C90-0EDD96553386}" dt="2023-02-07T18:29:06.650" v="2250" actId="478"/>
          <ac:picMkLst>
            <pc:docMk/>
            <pc:sldMk cId="2237450643" sldId="379"/>
            <ac:picMk id="10" creationId="{6FA220FF-C191-9983-F6F1-700AC7703D8F}"/>
          </ac:picMkLst>
        </pc:picChg>
        <pc:picChg chg="del">
          <ac:chgData name="김윤석" userId="e4380587-cf43-477b-a754-1f250544103a" providerId="ADAL" clId="{0B9219E5-F769-410E-8C90-0EDD96553386}" dt="2023-02-07T18:28:20.207" v="2245" actId="478"/>
          <ac:picMkLst>
            <pc:docMk/>
            <pc:sldMk cId="2237450643" sldId="379"/>
            <ac:picMk id="11" creationId="{53A3E769-B23D-F68C-5CF1-9EAC261816E5}"/>
          </ac:picMkLst>
        </pc:picChg>
        <pc:picChg chg="add mod">
          <ac:chgData name="김윤석" userId="e4380587-cf43-477b-a754-1f250544103a" providerId="ADAL" clId="{0B9219E5-F769-410E-8C90-0EDD96553386}" dt="2023-02-07T18:32:52.047" v="2266" actId="1076"/>
          <ac:picMkLst>
            <pc:docMk/>
            <pc:sldMk cId="2237450643" sldId="379"/>
            <ac:picMk id="13" creationId="{EF7A57C5-8330-E02C-216B-557BE4A7FFA9}"/>
          </ac:picMkLst>
        </pc:picChg>
        <pc:picChg chg="add mod">
          <ac:chgData name="김윤석" userId="e4380587-cf43-477b-a754-1f250544103a" providerId="ADAL" clId="{0B9219E5-F769-410E-8C90-0EDD96553386}" dt="2023-02-07T18:32:58.248" v="2268" actId="1076"/>
          <ac:picMkLst>
            <pc:docMk/>
            <pc:sldMk cId="2237450643" sldId="379"/>
            <ac:picMk id="15" creationId="{CCF47EFF-2EEC-BD84-48BB-6220524812C3}"/>
          </ac:picMkLst>
        </pc:picChg>
      </pc:sldChg>
      <pc:sldChg chg="addSp delSp modSp add mod">
        <pc:chgData name="김윤석" userId="e4380587-cf43-477b-a754-1f250544103a" providerId="ADAL" clId="{0B9219E5-F769-410E-8C90-0EDD96553386}" dt="2023-02-07T18:38:20.915" v="2324"/>
        <pc:sldMkLst>
          <pc:docMk/>
          <pc:sldMk cId="1656732768" sldId="380"/>
        </pc:sldMkLst>
        <pc:spChg chg="mod">
          <ac:chgData name="김윤석" userId="e4380587-cf43-477b-a754-1f250544103a" providerId="ADAL" clId="{0B9219E5-F769-410E-8C90-0EDD96553386}" dt="2023-02-07T18:33:28.121" v="2306" actId="20577"/>
          <ac:spMkLst>
            <pc:docMk/>
            <pc:sldMk cId="1656732768" sldId="380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8:38:20.915" v="2324"/>
          <ac:spMkLst>
            <pc:docMk/>
            <pc:sldMk cId="1656732768" sldId="380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8:36:08.694" v="2315" actId="14100"/>
          <ac:spMkLst>
            <pc:docMk/>
            <pc:sldMk cId="1656732768" sldId="380"/>
            <ac:spMk id="5" creationId="{64F4EE70-992E-F9F4-64E2-69DAF5B9B849}"/>
          </ac:spMkLst>
        </pc:spChg>
        <pc:picChg chg="add mod">
          <ac:chgData name="김윤석" userId="e4380587-cf43-477b-a754-1f250544103a" providerId="ADAL" clId="{0B9219E5-F769-410E-8C90-0EDD96553386}" dt="2023-02-07T18:38:09.899" v="2317" actId="1076"/>
          <ac:picMkLst>
            <pc:docMk/>
            <pc:sldMk cId="1656732768" sldId="380"/>
            <ac:picMk id="8" creationId="{BCBCBBC3-A02F-E3DC-5751-8C680D497E73}"/>
          </ac:picMkLst>
        </pc:picChg>
        <pc:picChg chg="del">
          <ac:chgData name="김윤석" userId="e4380587-cf43-477b-a754-1f250544103a" providerId="ADAL" clId="{0B9219E5-F769-410E-8C90-0EDD96553386}" dt="2023-02-07T18:34:22.945" v="2311" actId="478"/>
          <ac:picMkLst>
            <pc:docMk/>
            <pc:sldMk cId="1656732768" sldId="380"/>
            <ac:picMk id="13" creationId="{EF7A57C5-8330-E02C-216B-557BE4A7FFA9}"/>
          </ac:picMkLst>
        </pc:picChg>
        <pc:picChg chg="del">
          <ac:chgData name="김윤석" userId="e4380587-cf43-477b-a754-1f250544103a" providerId="ADAL" clId="{0B9219E5-F769-410E-8C90-0EDD96553386}" dt="2023-02-07T18:34:21.207" v="2310" actId="478"/>
          <ac:picMkLst>
            <pc:docMk/>
            <pc:sldMk cId="1656732768" sldId="380"/>
            <ac:picMk id="15" creationId="{CCF47EFF-2EEC-BD84-48BB-6220524812C3}"/>
          </ac:picMkLst>
        </pc:picChg>
      </pc:sldChg>
      <pc:sldChg chg="addSp delSp modSp add del mod">
        <pc:chgData name="김윤석" userId="e4380587-cf43-477b-a754-1f250544103a" providerId="ADAL" clId="{0B9219E5-F769-410E-8C90-0EDD96553386}" dt="2023-02-21T16:13:04.248" v="2895" actId="47"/>
        <pc:sldMkLst>
          <pc:docMk/>
          <pc:sldMk cId="2904043755" sldId="381"/>
        </pc:sldMkLst>
        <pc:spChg chg="mod">
          <ac:chgData name="김윤석" userId="e4380587-cf43-477b-a754-1f250544103a" providerId="ADAL" clId="{0B9219E5-F769-410E-8C90-0EDD96553386}" dt="2023-02-07T18:40:01.463" v="2381" actId="20577"/>
          <ac:spMkLst>
            <pc:docMk/>
            <pc:sldMk cId="2904043755" sldId="381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18:49:36.732" v="2477"/>
          <ac:spMkLst>
            <pc:docMk/>
            <pc:sldMk cId="2904043755" sldId="381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07T18:50:01.122" v="2482" actId="14100"/>
          <ac:spMkLst>
            <pc:docMk/>
            <pc:sldMk cId="2904043755" sldId="381"/>
            <ac:spMk id="5" creationId="{64F4EE70-992E-F9F4-64E2-69DAF5B9B849}"/>
          </ac:spMkLst>
        </pc:spChg>
        <pc:picChg chg="del">
          <ac:chgData name="김윤석" userId="e4380587-cf43-477b-a754-1f250544103a" providerId="ADAL" clId="{0B9219E5-F769-410E-8C90-0EDD96553386}" dt="2023-02-07T18:40:09.472" v="2382" actId="478"/>
          <ac:picMkLst>
            <pc:docMk/>
            <pc:sldMk cId="2904043755" sldId="381"/>
            <ac:picMk id="8" creationId="{BCBCBBC3-A02F-E3DC-5751-8C680D497E73}"/>
          </ac:picMkLst>
        </pc:picChg>
        <pc:picChg chg="add mod">
          <ac:chgData name="김윤석" userId="e4380587-cf43-477b-a754-1f250544103a" providerId="ADAL" clId="{0B9219E5-F769-410E-8C90-0EDD96553386}" dt="2023-02-07T18:49:43.696" v="2478" actId="1076"/>
          <ac:picMkLst>
            <pc:docMk/>
            <pc:sldMk cId="2904043755" sldId="381"/>
            <ac:picMk id="9" creationId="{D9467DF1-1816-809F-970D-37FDBF5D5E09}"/>
          </ac:picMkLst>
        </pc:picChg>
      </pc:sldChg>
      <pc:sldChg chg="addSp delSp modSp add mod">
        <pc:chgData name="김윤석" userId="e4380587-cf43-477b-a754-1f250544103a" providerId="ADAL" clId="{0B9219E5-F769-410E-8C90-0EDD96553386}" dt="2023-02-21T17:04:56.645" v="3326" actId="14100"/>
        <pc:sldMkLst>
          <pc:docMk/>
          <pc:sldMk cId="3180284518" sldId="382"/>
        </pc:sldMkLst>
        <pc:spChg chg="mod">
          <ac:chgData name="김윤석" userId="e4380587-cf43-477b-a754-1f250544103a" providerId="ADAL" clId="{0B9219E5-F769-410E-8C90-0EDD96553386}" dt="2023-02-21T16:55:32.298" v="3287" actId="20577"/>
          <ac:spMkLst>
            <pc:docMk/>
            <pc:sldMk cId="3180284518" sldId="382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21T17:03:02.790" v="3320" actId="20577"/>
          <ac:spMkLst>
            <pc:docMk/>
            <pc:sldMk cId="3180284518" sldId="382"/>
            <ac:spMk id="4" creationId="{EE83FD6C-3A10-4988-A548-2D7F0B49C896}"/>
          </ac:spMkLst>
        </pc:spChg>
        <pc:spChg chg="del">
          <ac:chgData name="김윤석" userId="e4380587-cf43-477b-a754-1f250544103a" providerId="ADAL" clId="{0B9219E5-F769-410E-8C90-0EDD96553386}" dt="2023-02-07T18:51:59.667" v="2531" actId="478"/>
          <ac:spMkLst>
            <pc:docMk/>
            <pc:sldMk cId="3180284518" sldId="382"/>
            <ac:spMk id="5" creationId="{64F4EE70-992E-F9F4-64E2-69DAF5B9B849}"/>
          </ac:spMkLst>
        </pc:spChg>
        <pc:spChg chg="add mod">
          <ac:chgData name="김윤석" userId="e4380587-cf43-477b-a754-1f250544103a" providerId="ADAL" clId="{0B9219E5-F769-410E-8C90-0EDD96553386}" dt="2023-02-21T17:04:56.645" v="3326" actId="14100"/>
          <ac:spMkLst>
            <pc:docMk/>
            <pc:sldMk cId="3180284518" sldId="382"/>
            <ac:spMk id="8" creationId="{2AAA52C5-770B-4F8E-6089-630B0ED75335}"/>
          </ac:spMkLst>
        </pc:spChg>
        <pc:picChg chg="add mod">
          <ac:chgData name="김윤석" userId="e4380587-cf43-477b-a754-1f250544103a" providerId="ADAL" clId="{0B9219E5-F769-410E-8C90-0EDD96553386}" dt="2023-02-21T17:04:39.674" v="3324" actId="1076"/>
          <ac:picMkLst>
            <pc:docMk/>
            <pc:sldMk cId="3180284518" sldId="382"/>
            <ac:picMk id="7" creationId="{77169D7D-5231-DD69-DD50-53268E225B81}"/>
          </ac:picMkLst>
        </pc:picChg>
        <pc:picChg chg="del">
          <ac:chgData name="김윤석" userId="e4380587-cf43-477b-a754-1f250544103a" providerId="ADAL" clId="{0B9219E5-F769-410E-8C90-0EDD96553386}" dt="2023-02-07T18:51:58.451" v="2530" actId="478"/>
          <ac:picMkLst>
            <pc:docMk/>
            <pc:sldMk cId="3180284518" sldId="382"/>
            <ac:picMk id="9" creationId="{D9467DF1-1816-809F-970D-37FDBF5D5E09}"/>
          </ac:picMkLst>
        </pc:picChg>
      </pc:sldChg>
      <pc:sldChg chg="addSp delSp modSp add mod ord">
        <pc:chgData name="김윤석" userId="e4380587-cf43-477b-a754-1f250544103a" providerId="ADAL" clId="{0B9219E5-F769-410E-8C90-0EDD96553386}" dt="2023-02-21T16:42:01.280" v="3048" actId="20577"/>
        <pc:sldMkLst>
          <pc:docMk/>
          <pc:sldMk cId="607448248" sldId="383"/>
        </pc:sldMkLst>
        <pc:spChg chg="mod">
          <ac:chgData name="김윤석" userId="e4380587-cf43-477b-a754-1f250544103a" providerId="ADAL" clId="{0B9219E5-F769-410E-8C90-0EDD96553386}" dt="2023-02-21T16:35:22.010" v="2969" actId="20577"/>
          <ac:spMkLst>
            <pc:docMk/>
            <pc:sldMk cId="607448248" sldId="383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21T16:36:42.487" v="3009"/>
          <ac:spMkLst>
            <pc:docMk/>
            <pc:sldMk cId="607448248" sldId="383"/>
            <ac:spMk id="4" creationId="{EE83FD6C-3A10-4988-A548-2D7F0B49C896}"/>
          </ac:spMkLst>
        </pc:spChg>
        <pc:spChg chg="add mod">
          <ac:chgData name="김윤석" userId="e4380587-cf43-477b-a754-1f250544103a" providerId="ADAL" clId="{0B9219E5-F769-410E-8C90-0EDD96553386}" dt="2023-02-21T16:41:17.556" v="3020" actId="11529"/>
          <ac:spMkLst>
            <pc:docMk/>
            <pc:sldMk cId="607448248" sldId="383"/>
            <ac:spMk id="9" creationId="{CAE2D386-A213-7ECE-30CD-54E8136953F8}"/>
          </ac:spMkLst>
        </pc:spChg>
        <pc:spChg chg="add mod">
          <ac:chgData name="김윤석" userId="e4380587-cf43-477b-a754-1f250544103a" providerId="ADAL" clId="{0B9219E5-F769-410E-8C90-0EDD96553386}" dt="2023-02-21T16:41:47.350" v="3042" actId="20577"/>
          <ac:spMkLst>
            <pc:docMk/>
            <pc:sldMk cId="607448248" sldId="383"/>
            <ac:spMk id="10" creationId="{A1BB9D25-5865-4724-CF1C-B7462EA0FDC6}"/>
          </ac:spMkLst>
        </pc:spChg>
        <pc:spChg chg="add mod">
          <ac:chgData name="김윤석" userId="e4380587-cf43-477b-a754-1f250544103a" providerId="ADAL" clId="{0B9219E5-F769-410E-8C90-0EDD96553386}" dt="2023-02-21T16:42:01.280" v="3048" actId="20577"/>
          <ac:spMkLst>
            <pc:docMk/>
            <pc:sldMk cId="607448248" sldId="383"/>
            <ac:spMk id="11" creationId="{8B03868B-FEFF-EC15-4B6A-5EDC75067F0F}"/>
          </ac:spMkLst>
        </pc:spChg>
        <pc:picChg chg="add mod">
          <ac:chgData name="김윤석" userId="e4380587-cf43-477b-a754-1f250544103a" providerId="ADAL" clId="{0B9219E5-F769-410E-8C90-0EDD96553386}" dt="2023-02-21T16:40:12.234" v="3015" actId="1076"/>
          <ac:picMkLst>
            <pc:docMk/>
            <pc:sldMk cId="607448248" sldId="383"/>
            <ac:picMk id="7" creationId="{1B6904B7-FE67-63AF-5070-70E47B1A0D9C}"/>
          </ac:picMkLst>
        </pc:picChg>
        <pc:picChg chg="add mod">
          <ac:chgData name="김윤석" userId="e4380587-cf43-477b-a754-1f250544103a" providerId="ADAL" clId="{0B9219E5-F769-410E-8C90-0EDD96553386}" dt="2023-02-21T16:41:05.411" v="3019" actId="1076"/>
          <ac:picMkLst>
            <pc:docMk/>
            <pc:sldMk cId="607448248" sldId="383"/>
            <ac:picMk id="8" creationId="{D366C1EA-B79A-C996-4CA4-B1F35DFC94F9}"/>
          </ac:picMkLst>
        </pc:picChg>
        <pc:picChg chg="del">
          <ac:chgData name="김윤석" userId="e4380587-cf43-477b-a754-1f250544103a" providerId="ADAL" clId="{0B9219E5-F769-410E-8C90-0EDD96553386}" dt="2023-02-21T16:36:45.645" v="3010" actId="478"/>
          <ac:picMkLst>
            <pc:docMk/>
            <pc:sldMk cId="607448248" sldId="383"/>
            <ac:picMk id="1026" creationId="{8B410698-237B-D4C0-4EFD-8CF5F417770B}"/>
          </ac:picMkLst>
        </pc:picChg>
      </pc:sldChg>
      <pc:sldChg chg="modSp add del mod">
        <pc:chgData name="김윤석" userId="e4380587-cf43-477b-a754-1f250544103a" providerId="ADAL" clId="{0B9219E5-F769-410E-8C90-0EDD96553386}" dt="2023-02-07T22:07:09.571" v="2855" actId="47"/>
        <pc:sldMkLst>
          <pc:docMk/>
          <pc:sldMk cId="1719582693" sldId="383"/>
        </pc:sldMkLst>
        <pc:spChg chg="mod">
          <ac:chgData name="김윤석" userId="e4380587-cf43-477b-a754-1f250544103a" providerId="ADAL" clId="{0B9219E5-F769-410E-8C90-0EDD96553386}" dt="2023-02-07T22:06:55.611" v="2854" actId="20577"/>
          <ac:spMkLst>
            <pc:docMk/>
            <pc:sldMk cId="1719582693" sldId="383"/>
            <ac:spMk id="2" creationId="{CF006401-3D21-4BB6-BDE3-908B51C28CF3}"/>
          </ac:spMkLst>
        </pc:spChg>
      </pc:sldChg>
      <pc:sldChg chg="modSp add del mod">
        <pc:chgData name="김윤석" userId="e4380587-cf43-477b-a754-1f250544103a" providerId="ADAL" clId="{0B9219E5-F769-410E-8C90-0EDD96553386}" dt="2023-02-07T22:08:00.876" v="2893" actId="47"/>
        <pc:sldMkLst>
          <pc:docMk/>
          <pc:sldMk cId="3460516901" sldId="383"/>
        </pc:sldMkLst>
        <pc:spChg chg="mod">
          <ac:chgData name="김윤석" userId="e4380587-cf43-477b-a754-1f250544103a" providerId="ADAL" clId="{0B9219E5-F769-410E-8C90-0EDD96553386}" dt="2023-02-07T22:07:18.526" v="2872" actId="20577"/>
          <ac:spMkLst>
            <pc:docMk/>
            <pc:sldMk cId="3460516901" sldId="383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07T22:07:26.114" v="2892" actId="20577"/>
          <ac:spMkLst>
            <pc:docMk/>
            <pc:sldMk cId="3460516901" sldId="383"/>
            <ac:spMk id="4" creationId="{EE83FD6C-3A10-4988-A548-2D7F0B49C896}"/>
          </ac:spMkLst>
        </pc:spChg>
      </pc:sldChg>
      <pc:sldChg chg="modSp add del mod">
        <pc:chgData name="김윤석" userId="e4380587-cf43-477b-a754-1f250544103a" providerId="ADAL" clId="{0B9219E5-F769-410E-8C90-0EDD96553386}" dt="2023-02-21T17:05:27.624" v="3329" actId="47"/>
        <pc:sldMkLst>
          <pc:docMk/>
          <pc:sldMk cId="1260315469" sldId="384"/>
        </pc:sldMkLst>
        <pc:spChg chg="mod">
          <ac:chgData name="김윤석" userId="e4380587-cf43-477b-a754-1f250544103a" providerId="ADAL" clId="{0B9219E5-F769-410E-8C90-0EDD96553386}" dt="2023-02-21T17:05:23.121" v="3328"/>
          <ac:spMkLst>
            <pc:docMk/>
            <pc:sldMk cId="1260315469" sldId="384"/>
            <ac:spMk id="2" creationId="{CF006401-3D21-4BB6-BDE3-908B51C28CF3}"/>
          </ac:spMkLst>
        </pc:spChg>
      </pc:sldChg>
      <pc:sldChg chg="modSp add mod">
        <pc:chgData name="김윤석" userId="e4380587-cf43-477b-a754-1f250544103a" providerId="ADAL" clId="{0B9219E5-F769-410E-8C90-0EDD96553386}" dt="2023-02-21T17:09:17.874" v="3338" actId="14100"/>
        <pc:sldMkLst>
          <pc:docMk/>
          <pc:sldMk cId="2798497270" sldId="384"/>
        </pc:sldMkLst>
        <pc:spChg chg="mod">
          <ac:chgData name="김윤석" userId="e4380587-cf43-477b-a754-1f250544103a" providerId="ADAL" clId="{0B9219E5-F769-410E-8C90-0EDD96553386}" dt="2023-02-21T17:07:32.086" v="3332"/>
          <ac:spMkLst>
            <pc:docMk/>
            <pc:sldMk cId="2798497270" sldId="384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21T17:09:17.874" v="3338" actId="14100"/>
          <ac:spMkLst>
            <pc:docMk/>
            <pc:sldMk cId="2798497270" sldId="384"/>
            <ac:spMk id="5" creationId="{64F4EE70-992E-F9F4-64E2-69DAF5B9B849}"/>
          </ac:spMkLst>
        </pc:spChg>
      </pc:sldChg>
      <pc:sldChg chg="addSp delSp modSp add mod">
        <pc:chgData name="김윤석" userId="e4380587-cf43-477b-a754-1f250544103a" providerId="ADAL" clId="{0B9219E5-F769-410E-8C90-0EDD96553386}" dt="2023-02-21T17:34:48.253" v="3888" actId="1076"/>
        <pc:sldMkLst>
          <pc:docMk/>
          <pc:sldMk cId="2052230395" sldId="385"/>
        </pc:sldMkLst>
        <pc:spChg chg="mod">
          <ac:chgData name="김윤석" userId="e4380587-cf43-477b-a754-1f250544103a" providerId="ADAL" clId="{0B9219E5-F769-410E-8C90-0EDD96553386}" dt="2023-02-21T17:09:45.593" v="3381" actId="20577"/>
          <ac:spMkLst>
            <pc:docMk/>
            <pc:sldMk cId="2052230395" sldId="385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21T17:13:41.950" v="3506" actId="14100"/>
          <ac:spMkLst>
            <pc:docMk/>
            <pc:sldMk cId="2052230395" sldId="385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21T17:34:42.194" v="3885" actId="14100"/>
          <ac:spMkLst>
            <pc:docMk/>
            <pc:sldMk cId="2052230395" sldId="385"/>
            <ac:spMk id="5" creationId="{64F4EE70-992E-F9F4-64E2-69DAF5B9B849}"/>
          </ac:spMkLst>
        </pc:spChg>
        <pc:spChg chg="add del mod">
          <ac:chgData name="김윤석" userId="e4380587-cf43-477b-a754-1f250544103a" providerId="ADAL" clId="{0B9219E5-F769-410E-8C90-0EDD96553386}" dt="2023-02-21T17:10:55.829" v="3412" actId="478"/>
          <ac:spMkLst>
            <pc:docMk/>
            <pc:sldMk cId="2052230395" sldId="385"/>
            <ac:spMk id="8" creationId="{44651B21-4304-E7FE-0EFF-C9953C716D2D}"/>
          </ac:spMkLst>
        </pc:spChg>
        <pc:spChg chg="add mod">
          <ac:chgData name="김윤석" userId="e4380587-cf43-477b-a754-1f250544103a" providerId="ADAL" clId="{0B9219E5-F769-410E-8C90-0EDD96553386}" dt="2023-02-21T17:27:39.483" v="3757" actId="255"/>
          <ac:spMkLst>
            <pc:docMk/>
            <pc:sldMk cId="2052230395" sldId="385"/>
            <ac:spMk id="11" creationId="{EBF6B451-312C-E189-3712-E930038E8B90}"/>
          </ac:spMkLst>
        </pc:spChg>
        <pc:spChg chg="add mod">
          <ac:chgData name="김윤석" userId="e4380587-cf43-477b-a754-1f250544103a" providerId="ADAL" clId="{0B9219E5-F769-410E-8C90-0EDD96553386}" dt="2023-02-21T17:27:39.483" v="3757" actId="255"/>
          <ac:spMkLst>
            <pc:docMk/>
            <pc:sldMk cId="2052230395" sldId="385"/>
            <ac:spMk id="14" creationId="{38436FAE-E062-C4A5-D2C2-90774F06410C}"/>
          </ac:spMkLst>
        </pc:spChg>
        <pc:spChg chg="add mod">
          <ac:chgData name="김윤석" userId="e4380587-cf43-477b-a754-1f250544103a" providerId="ADAL" clId="{0B9219E5-F769-410E-8C90-0EDD96553386}" dt="2023-02-21T17:27:39.483" v="3757" actId="255"/>
          <ac:spMkLst>
            <pc:docMk/>
            <pc:sldMk cId="2052230395" sldId="385"/>
            <ac:spMk id="22" creationId="{820B2905-3549-FD22-C55A-C0EF01086398}"/>
          </ac:spMkLst>
        </pc:spChg>
        <pc:spChg chg="add mod">
          <ac:chgData name="김윤석" userId="e4380587-cf43-477b-a754-1f250544103a" providerId="ADAL" clId="{0B9219E5-F769-410E-8C90-0EDD96553386}" dt="2023-02-21T17:27:39.483" v="3757" actId="255"/>
          <ac:spMkLst>
            <pc:docMk/>
            <pc:sldMk cId="2052230395" sldId="385"/>
            <ac:spMk id="23" creationId="{78C7B6B4-32C0-183B-AB6E-9A62C6B8EBA5}"/>
          </ac:spMkLst>
        </pc:spChg>
        <pc:spChg chg="add mod">
          <ac:chgData name="김윤석" userId="e4380587-cf43-477b-a754-1f250544103a" providerId="ADAL" clId="{0B9219E5-F769-410E-8C90-0EDD96553386}" dt="2023-02-21T17:27:39.483" v="3757" actId="255"/>
          <ac:spMkLst>
            <pc:docMk/>
            <pc:sldMk cId="2052230395" sldId="385"/>
            <ac:spMk id="27" creationId="{7AE053A6-7A6C-534E-6F8C-0F7FB3D91B13}"/>
          </ac:spMkLst>
        </pc:spChg>
        <pc:spChg chg="add mod">
          <ac:chgData name="김윤석" userId="e4380587-cf43-477b-a754-1f250544103a" providerId="ADAL" clId="{0B9219E5-F769-410E-8C90-0EDD96553386}" dt="2023-02-21T17:28:12.580" v="3763" actId="1037"/>
          <ac:spMkLst>
            <pc:docMk/>
            <pc:sldMk cId="2052230395" sldId="385"/>
            <ac:spMk id="30" creationId="{BB253444-7B59-9303-2F86-32C3852E17E3}"/>
          </ac:spMkLst>
        </pc:spChg>
        <pc:spChg chg="add del mod">
          <ac:chgData name="김윤석" userId="e4380587-cf43-477b-a754-1f250544103a" providerId="ADAL" clId="{0B9219E5-F769-410E-8C90-0EDD96553386}" dt="2023-02-21T17:30:37.788" v="3777" actId="478"/>
          <ac:spMkLst>
            <pc:docMk/>
            <pc:sldMk cId="2052230395" sldId="385"/>
            <ac:spMk id="37" creationId="{6D5B944B-EBC6-B754-B8D2-EC5F1AEEE95F}"/>
          </ac:spMkLst>
        </pc:spChg>
        <pc:spChg chg="add del mod">
          <ac:chgData name="김윤석" userId="e4380587-cf43-477b-a754-1f250544103a" providerId="ADAL" clId="{0B9219E5-F769-410E-8C90-0EDD96553386}" dt="2023-02-21T17:31:13.424" v="3854" actId="478"/>
          <ac:spMkLst>
            <pc:docMk/>
            <pc:sldMk cId="2052230395" sldId="385"/>
            <ac:spMk id="38" creationId="{F4BA04B5-B870-1853-138B-8ED766742265}"/>
          </ac:spMkLst>
        </pc:spChg>
        <pc:spChg chg="add del mod">
          <ac:chgData name="김윤석" userId="e4380587-cf43-477b-a754-1f250544103a" providerId="ADAL" clId="{0B9219E5-F769-410E-8C90-0EDD96553386}" dt="2023-02-21T17:34:37.830" v="3883" actId="478"/>
          <ac:spMkLst>
            <pc:docMk/>
            <pc:sldMk cId="2052230395" sldId="385"/>
            <ac:spMk id="45" creationId="{B08ADCC8-F590-2130-D992-BA31B66849D2}"/>
          </ac:spMkLst>
        </pc:spChg>
        <pc:grpChg chg="add mod">
          <ac:chgData name="김윤석" userId="e4380587-cf43-477b-a754-1f250544103a" providerId="ADAL" clId="{0B9219E5-F769-410E-8C90-0EDD96553386}" dt="2023-02-21T17:25:11.152" v="3741" actId="1037"/>
          <ac:grpSpMkLst>
            <pc:docMk/>
            <pc:sldMk cId="2052230395" sldId="385"/>
            <ac:grpSpMk id="26" creationId="{C4BA64CF-DAC5-12A9-0CAF-E1B6DA73D801}"/>
          </ac:grpSpMkLst>
        </pc:grpChg>
        <pc:picChg chg="add mod">
          <ac:chgData name="김윤석" userId="e4380587-cf43-477b-a754-1f250544103a" providerId="ADAL" clId="{0B9219E5-F769-410E-8C90-0EDD96553386}" dt="2023-02-21T17:13:49.760" v="3509" actId="1076"/>
          <ac:picMkLst>
            <pc:docMk/>
            <pc:sldMk cId="2052230395" sldId="385"/>
            <ac:picMk id="10" creationId="{03D77DF9-DF01-4964-BE73-37F0166470F6}"/>
          </ac:picMkLst>
        </pc:picChg>
        <pc:picChg chg="add mod">
          <ac:chgData name="김윤석" userId="e4380587-cf43-477b-a754-1f250544103a" providerId="ADAL" clId="{0B9219E5-F769-410E-8C90-0EDD96553386}" dt="2023-02-21T17:15:11.004" v="3569" actId="1076"/>
          <ac:picMkLst>
            <pc:docMk/>
            <pc:sldMk cId="2052230395" sldId="385"/>
            <ac:picMk id="13" creationId="{CB417558-101A-F2B9-FFA6-60B78E2CBA95}"/>
          </ac:picMkLst>
        </pc:picChg>
        <pc:picChg chg="add mod">
          <ac:chgData name="김윤석" userId="e4380587-cf43-477b-a754-1f250544103a" providerId="ADAL" clId="{0B9219E5-F769-410E-8C90-0EDD96553386}" dt="2023-02-21T17:22:11.283" v="3718" actId="1076"/>
          <ac:picMkLst>
            <pc:docMk/>
            <pc:sldMk cId="2052230395" sldId="385"/>
            <ac:picMk id="15" creationId="{5C4CD00F-6063-5D68-0D4D-B4D97089ADE2}"/>
          </ac:picMkLst>
        </pc:picChg>
        <pc:picChg chg="add mod">
          <ac:chgData name="김윤석" userId="e4380587-cf43-477b-a754-1f250544103a" providerId="ADAL" clId="{0B9219E5-F769-410E-8C90-0EDD96553386}" dt="2023-02-21T17:25:04.451" v="3738" actId="164"/>
          <ac:picMkLst>
            <pc:docMk/>
            <pc:sldMk cId="2052230395" sldId="385"/>
            <ac:picMk id="17" creationId="{C3F14A99-4C19-FC31-A961-5DB2F4AAA50F}"/>
          </ac:picMkLst>
        </pc:picChg>
        <pc:picChg chg="add mod">
          <ac:chgData name="김윤석" userId="e4380587-cf43-477b-a754-1f250544103a" providerId="ADAL" clId="{0B9219E5-F769-410E-8C90-0EDD96553386}" dt="2023-02-21T17:25:04.451" v="3738" actId="164"/>
          <ac:picMkLst>
            <pc:docMk/>
            <pc:sldMk cId="2052230395" sldId="385"/>
            <ac:picMk id="19" creationId="{B4AADA00-FECF-57BB-AAEF-BA36A7366F14}"/>
          </ac:picMkLst>
        </pc:picChg>
        <pc:picChg chg="add mod">
          <ac:chgData name="김윤석" userId="e4380587-cf43-477b-a754-1f250544103a" providerId="ADAL" clId="{0B9219E5-F769-410E-8C90-0EDD96553386}" dt="2023-02-21T17:25:04.451" v="3738" actId="164"/>
          <ac:picMkLst>
            <pc:docMk/>
            <pc:sldMk cId="2052230395" sldId="385"/>
            <ac:picMk id="21" creationId="{ED3FFD41-060F-EB1C-9561-BA926D13B066}"/>
          </ac:picMkLst>
        </pc:picChg>
        <pc:picChg chg="add mod">
          <ac:chgData name="김윤석" userId="e4380587-cf43-477b-a754-1f250544103a" providerId="ADAL" clId="{0B9219E5-F769-410E-8C90-0EDD96553386}" dt="2023-02-21T17:25:09.349" v="3739" actId="1076"/>
          <ac:picMkLst>
            <pc:docMk/>
            <pc:sldMk cId="2052230395" sldId="385"/>
            <ac:picMk id="25" creationId="{65ECD24F-8559-D99E-6A9F-72F7140C1DA6}"/>
          </ac:picMkLst>
        </pc:picChg>
        <pc:picChg chg="add mod">
          <ac:chgData name="김윤석" userId="e4380587-cf43-477b-a754-1f250544103a" providerId="ADAL" clId="{0B9219E5-F769-410E-8C90-0EDD96553386}" dt="2023-02-21T17:26:32.892" v="3749" actId="1076"/>
          <ac:picMkLst>
            <pc:docMk/>
            <pc:sldMk cId="2052230395" sldId="385"/>
            <ac:picMk id="29" creationId="{128884BE-9C14-702B-9AC6-5D060BE26DB9}"/>
          </ac:picMkLst>
        </pc:picChg>
        <pc:picChg chg="add del">
          <ac:chgData name="김윤석" userId="e4380587-cf43-477b-a754-1f250544103a" providerId="ADAL" clId="{0B9219E5-F769-410E-8C90-0EDD96553386}" dt="2023-02-21T17:28:47.577" v="3767" actId="478"/>
          <ac:picMkLst>
            <pc:docMk/>
            <pc:sldMk cId="2052230395" sldId="385"/>
            <ac:picMk id="32" creationId="{0DD0017C-7972-7C3B-63D1-1FAF08715A18}"/>
          </ac:picMkLst>
        </pc:picChg>
        <pc:picChg chg="add mod">
          <ac:chgData name="김윤석" userId="e4380587-cf43-477b-a754-1f250544103a" providerId="ADAL" clId="{0B9219E5-F769-410E-8C90-0EDD96553386}" dt="2023-02-21T17:29:30.344" v="3772" actId="1076"/>
          <ac:picMkLst>
            <pc:docMk/>
            <pc:sldMk cId="2052230395" sldId="385"/>
            <ac:picMk id="34" creationId="{CA9C3CCC-7B49-5B45-74AF-A958F535E21A}"/>
          </ac:picMkLst>
        </pc:picChg>
        <pc:picChg chg="add del mod">
          <ac:chgData name="김윤석" userId="e4380587-cf43-477b-a754-1f250544103a" providerId="ADAL" clId="{0B9219E5-F769-410E-8C90-0EDD96553386}" dt="2023-02-21T17:31:14.036" v="3855" actId="478"/>
          <ac:picMkLst>
            <pc:docMk/>
            <pc:sldMk cId="2052230395" sldId="385"/>
            <ac:picMk id="36" creationId="{CD224E65-9138-C560-DB2E-20CF83AE2366}"/>
          </ac:picMkLst>
        </pc:picChg>
        <pc:picChg chg="add mod">
          <ac:chgData name="김윤석" userId="e4380587-cf43-477b-a754-1f250544103a" providerId="ADAL" clId="{0B9219E5-F769-410E-8C90-0EDD96553386}" dt="2023-02-21T17:31:57.321" v="3863" actId="1038"/>
          <ac:picMkLst>
            <pc:docMk/>
            <pc:sldMk cId="2052230395" sldId="385"/>
            <ac:picMk id="40" creationId="{50F6F684-326A-A057-7E57-283D0A822E16}"/>
          </ac:picMkLst>
        </pc:picChg>
        <pc:picChg chg="add mod">
          <ac:chgData name="김윤석" userId="e4380587-cf43-477b-a754-1f250544103a" providerId="ADAL" clId="{0B9219E5-F769-410E-8C90-0EDD96553386}" dt="2023-02-21T17:34:48.253" v="3888" actId="1076"/>
          <ac:picMkLst>
            <pc:docMk/>
            <pc:sldMk cId="2052230395" sldId="385"/>
            <ac:picMk id="42" creationId="{9F55482F-5583-BD8A-008D-D7473504C2B6}"/>
          </ac:picMkLst>
        </pc:picChg>
        <pc:picChg chg="add del mod">
          <ac:chgData name="김윤석" userId="e4380587-cf43-477b-a754-1f250544103a" providerId="ADAL" clId="{0B9219E5-F769-410E-8C90-0EDD96553386}" dt="2023-02-21T17:34:38.811" v="3884" actId="478"/>
          <ac:picMkLst>
            <pc:docMk/>
            <pc:sldMk cId="2052230395" sldId="385"/>
            <ac:picMk id="44" creationId="{59A3FB4F-1E6F-9375-FDAC-C1A02D0CE049}"/>
          </ac:picMkLst>
        </pc:picChg>
      </pc:sldChg>
      <pc:sldChg chg="addSp delSp modSp add del mod">
        <pc:chgData name="김윤석" userId="e4380587-cf43-477b-a754-1f250544103a" providerId="ADAL" clId="{0B9219E5-F769-410E-8C90-0EDD96553386}" dt="2023-02-21T17:52:59.187" v="4128" actId="47"/>
        <pc:sldMkLst>
          <pc:docMk/>
          <pc:sldMk cId="3538190051" sldId="386"/>
        </pc:sldMkLst>
        <pc:spChg chg="mod">
          <ac:chgData name="김윤석" userId="e4380587-cf43-477b-a754-1f250544103a" providerId="ADAL" clId="{0B9219E5-F769-410E-8C90-0EDD96553386}" dt="2023-02-21T17:35:42.885" v="3926"/>
          <ac:spMkLst>
            <pc:docMk/>
            <pc:sldMk cId="3538190051" sldId="386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21T17:40:47.242" v="3973"/>
          <ac:spMkLst>
            <pc:docMk/>
            <pc:sldMk cId="3538190051" sldId="386"/>
            <ac:spMk id="4" creationId="{EE83FD6C-3A10-4988-A548-2D7F0B49C896}"/>
          </ac:spMkLst>
        </pc:spChg>
        <pc:spChg chg="del">
          <ac:chgData name="김윤석" userId="e4380587-cf43-477b-a754-1f250544103a" providerId="ADAL" clId="{0B9219E5-F769-410E-8C90-0EDD96553386}" dt="2023-02-21T17:40:12.175" v="3968" actId="478"/>
          <ac:spMkLst>
            <pc:docMk/>
            <pc:sldMk cId="3538190051" sldId="386"/>
            <ac:spMk id="5" creationId="{64F4EE70-992E-F9F4-64E2-69DAF5B9B849}"/>
          </ac:spMkLst>
        </pc:spChg>
        <pc:spChg chg="del">
          <ac:chgData name="김윤석" userId="e4380587-cf43-477b-a754-1f250544103a" providerId="ADAL" clId="{0B9219E5-F769-410E-8C90-0EDD96553386}" dt="2023-02-21T17:37:10.737" v="3929" actId="478"/>
          <ac:spMkLst>
            <pc:docMk/>
            <pc:sldMk cId="3538190051" sldId="386"/>
            <ac:spMk id="11" creationId="{EBF6B451-312C-E189-3712-E930038E8B90}"/>
          </ac:spMkLst>
        </pc:spChg>
        <pc:spChg chg="del">
          <ac:chgData name="김윤석" userId="e4380587-cf43-477b-a754-1f250544103a" providerId="ADAL" clId="{0B9219E5-F769-410E-8C90-0EDD96553386}" dt="2023-02-21T17:37:08.050" v="3928" actId="478"/>
          <ac:spMkLst>
            <pc:docMk/>
            <pc:sldMk cId="3538190051" sldId="386"/>
            <ac:spMk id="14" creationId="{38436FAE-E062-C4A5-D2C2-90774F06410C}"/>
          </ac:spMkLst>
        </pc:spChg>
        <pc:spChg chg="del">
          <ac:chgData name="김윤석" userId="e4380587-cf43-477b-a754-1f250544103a" providerId="ADAL" clId="{0B9219E5-F769-410E-8C90-0EDD96553386}" dt="2023-02-21T17:37:08.050" v="3928" actId="478"/>
          <ac:spMkLst>
            <pc:docMk/>
            <pc:sldMk cId="3538190051" sldId="386"/>
            <ac:spMk id="27" creationId="{7AE053A6-7A6C-534E-6F8C-0F7FB3D91B13}"/>
          </ac:spMkLst>
        </pc:spChg>
        <pc:spChg chg="del mod">
          <ac:chgData name="김윤석" userId="e4380587-cf43-477b-a754-1f250544103a" providerId="ADAL" clId="{0B9219E5-F769-410E-8C90-0EDD96553386}" dt="2023-02-21T17:37:14.568" v="3931" actId="478"/>
          <ac:spMkLst>
            <pc:docMk/>
            <pc:sldMk cId="3538190051" sldId="386"/>
            <ac:spMk id="30" creationId="{BB253444-7B59-9303-2F86-32C3852E17E3}"/>
          </ac:spMkLst>
        </pc:spChg>
        <pc:grpChg chg="del">
          <ac:chgData name="김윤석" userId="e4380587-cf43-477b-a754-1f250544103a" providerId="ADAL" clId="{0B9219E5-F769-410E-8C90-0EDD96553386}" dt="2023-02-21T17:37:08.050" v="3928" actId="478"/>
          <ac:grpSpMkLst>
            <pc:docMk/>
            <pc:sldMk cId="3538190051" sldId="386"/>
            <ac:grpSpMk id="26" creationId="{C4BA64CF-DAC5-12A9-0CAF-E1B6DA73D801}"/>
          </ac:grpSpMkLst>
        </pc:grpChg>
        <pc:picChg chg="add mod">
          <ac:chgData name="김윤석" userId="e4380587-cf43-477b-a754-1f250544103a" providerId="ADAL" clId="{0B9219E5-F769-410E-8C90-0EDD96553386}" dt="2023-02-21T17:40:01.904" v="3960" actId="1076"/>
          <ac:picMkLst>
            <pc:docMk/>
            <pc:sldMk cId="3538190051" sldId="386"/>
            <ac:picMk id="8" creationId="{B588E261-ABC8-A1DD-4B87-E1C656BFC3D6}"/>
          </ac:picMkLst>
        </pc:picChg>
        <pc:picChg chg="del">
          <ac:chgData name="김윤석" userId="e4380587-cf43-477b-a754-1f250544103a" providerId="ADAL" clId="{0B9219E5-F769-410E-8C90-0EDD96553386}" dt="2023-02-21T17:37:02.089" v="3927" actId="478"/>
          <ac:picMkLst>
            <pc:docMk/>
            <pc:sldMk cId="3538190051" sldId="386"/>
            <ac:picMk id="10" creationId="{03D77DF9-DF01-4964-BE73-37F0166470F6}"/>
          </ac:picMkLst>
        </pc:picChg>
        <pc:picChg chg="add mod">
          <ac:chgData name="김윤석" userId="e4380587-cf43-477b-a754-1f250544103a" providerId="ADAL" clId="{0B9219E5-F769-410E-8C90-0EDD96553386}" dt="2023-02-21T17:41:37.008" v="3977" actId="1076"/>
          <ac:picMkLst>
            <pc:docMk/>
            <pc:sldMk cId="3538190051" sldId="386"/>
            <ac:picMk id="12" creationId="{A6943459-8664-7BEF-5BD5-DD5A0C9C4D59}"/>
          </ac:picMkLst>
        </pc:picChg>
        <pc:picChg chg="del">
          <ac:chgData name="김윤석" userId="e4380587-cf43-477b-a754-1f250544103a" providerId="ADAL" clId="{0B9219E5-F769-410E-8C90-0EDD96553386}" dt="2023-02-21T17:37:02.089" v="3927" actId="478"/>
          <ac:picMkLst>
            <pc:docMk/>
            <pc:sldMk cId="3538190051" sldId="386"/>
            <ac:picMk id="13" creationId="{CB417558-101A-F2B9-FFA6-60B78E2CBA95}"/>
          </ac:picMkLst>
        </pc:picChg>
        <pc:picChg chg="del">
          <ac:chgData name="김윤석" userId="e4380587-cf43-477b-a754-1f250544103a" providerId="ADAL" clId="{0B9219E5-F769-410E-8C90-0EDD96553386}" dt="2023-02-21T17:37:08.050" v="3928" actId="478"/>
          <ac:picMkLst>
            <pc:docMk/>
            <pc:sldMk cId="3538190051" sldId="386"/>
            <ac:picMk id="15" creationId="{5C4CD00F-6063-5D68-0D4D-B4D97089ADE2}"/>
          </ac:picMkLst>
        </pc:picChg>
        <pc:picChg chg="del">
          <ac:chgData name="김윤석" userId="e4380587-cf43-477b-a754-1f250544103a" providerId="ADAL" clId="{0B9219E5-F769-410E-8C90-0EDD96553386}" dt="2023-02-21T17:37:02.089" v="3927" actId="478"/>
          <ac:picMkLst>
            <pc:docMk/>
            <pc:sldMk cId="3538190051" sldId="386"/>
            <ac:picMk id="25" creationId="{65ECD24F-8559-D99E-6A9F-72F7140C1DA6}"/>
          </ac:picMkLst>
        </pc:picChg>
        <pc:picChg chg="del">
          <ac:chgData name="김윤석" userId="e4380587-cf43-477b-a754-1f250544103a" providerId="ADAL" clId="{0B9219E5-F769-410E-8C90-0EDD96553386}" dt="2023-02-21T17:37:02.089" v="3927" actId="478"/>
          <ac:picMkLst>
            <pc:docMk/>
            <pc:sldMk cId="3538190051" sldId="386"/>
            <ac:picMk id="29" creationId="{128884BE-9C14-702B-9AC6-5D060BE26DB9}"/>
          </ac:picMkLst>
        </pc:picChg>
        <pc:picChg chg="del">
          <ac:chgData name="김윤석" userId="e4380587-cf43-477b-a754-1f250544103a" providerId="ADAL" clId="{0B9219E5-F769-410E-8C90-0EDD96553386}" dt="2023-02-21T17:37:02.089" v="3927" actId="478"/>
          <ac:picMkLst>
            <pc:docMk/>
            <pc:sldMk cId="3538190051" sldId="386"/>
            <ac:picMk id="34" creationId="{CA9C3CCC-7B49-5B45-74AF-A958F535E21A}"/>
          </ac:picMkLst>
        </pc:picChg>
        <pc:picChg chg="del">
          <ac:chgData name="김윤석" userId="e4380587-cf43-477b-a754-1f250544103a" providerId="ADAL" clId="{0B9219E5-F769-410E-8C90-0EDD96553386}" dt="2023-02-21T17:37:08.050" v="3928" actId="478"/>
          <ac:picMkLst>
            <pc:docMk/>
            <pc:sldMk cId="3538190051" sldId="386"/>
            <ac:picMk id="40" creationId="{50F6F684-326A-A057-7E57-283D0A822E16}"/>
          </ac:picMkLst>
        </pc:picChg>
        <pc:picChg chg="del">
          <ac:chgData name="김윤석" userId="e4380587-cf43-477b-a754-1f250544103a" providerId="ADAL" clId="{0B9219E5-F769-410E-8C90-0EDD96553386}" dt="2023-02-21T17:40:12.743" v="3969" actId="478"/>
          <ac:picMkLst>
            <pc:docMk/>
            <pc:sldMk cId="3538190051" sldId="386"/>
            <ac:picMk id="42" creationId="{9F55482F-5583-BD8A-008D-D7473504C2B6}"/>
          </ac:picMkLst>
        </pc:picChg>
      </pc:sldChg>
      <pc:sldChg chg="addSp delSp modSp add mod">
        <pc:chgData name="김윤석" userId="e4380587-cf43-477b-a754-1f250544103a" providerId="ADAL" clId="{0B9219E5-F769-410E-8C90-0EDD96553386}" dt="2023-02-21T17:43:20.293" v="4018" actId="20577"/>
        <pc:sldMkLst>
          <pc:docMk/>
          <pc:sldMk cId="2629226776" sldId="387"/>
        </pc:sldMkLst>
        <pc:spChg chg="mod">
          <ac:chgData name="김윤석" userId="e4380587-cf43-477b-a754-1f250544103a" providerId="ADAL" clId="{0B9219E5-F769-410E-8C90-0EDD96553386}" dt="2023-02-21T17:43:20.293" v="4018" actId="20577"/>
          <ac:spMkLst>
            <pc:docMk/>
            <pc:sldMk cId="2629226776" sldId="387"/>
            <ac:spMk id="4" creationId="{EE83FD6C-3A10-4988-A548-2D7F0B49C896}"/>
          </ac:spMkLst>
        </pc:spChg>
        <pc:picChg chg="add del mod">
          <ac:chgData name="김윤석" userId="e4380587-cf43-477b-a754-1f250544103a" providerId="ADAL" clId="{0B9219E5-F769-410E-8C90-0EDD96553386}" dt="2023-02-21T17:43:18.641" v="4017" actId="478"/>
          <ac:picMkLst>
            <pc:docMk/>
            <pc:sldMk cId="2629226776" sldId="387"/>
            <ac:picMk id="7" creationId="{76F4E037-8893-4A83-324E-290BC5DF2D4C}"/>
          </ac:picMkLst>
        </pc:picChg>
        <pc:picChg chg="mod">
          <ac:chgData name="김윤석" userId="e4380587-cf43-477b-a754-1f250544103a" providerId="ADAL" clId="{0B9219E5-F769-410E-8C90-0EDD96553386}" dt="2023-02-21T17:42:29.142" v="3979" actId="1076"/>
          <ac:picMkLst>
            <pc:docMk/>
            <pc:sldMk cId="2629226776" sldId="387"/>
            <ac:picMk id="12" creationId="{A6943459-8664-7BEF-5BD5-DD5A0C9C4D59}"/>
          </ac:picMkLst>
        </pc:picChg>
      </pc:sldChg>
      <pc:sldChg chg="addSp delSp modSp add mod">
        <pc:chgData name="김윤석" userId="e4380587-cf43-477b-a754-1f250544103a" providerId="ADAL" clId="{0B9219E5-F769-410E-8C90-0EDD96553386}" dt="2023-02-21T17:52:47.610" v="4127" actId="20577"/>
        <pc:sldMkLst>
          <pc:docMk/>
          <pc:sldMk cId="3851134329" sldId="388"/>
        </pc:sldMkLst>
        <pc:spChg chg="mod">
          <ac:chgData name="김윤석" userId="e4380587-cf43-477b-a754-1f250544103a" providerId="ADAL" clId="{0B9219E5-F769-410E-8C90-0EDD96553386}" dt="2023-02-21T17:44:00.757" v="4031"/>
          <ac:spMkLst>
            <pc:docMk/>
            <pc:sldMk cId="3851134329" sldId="388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21T17:52:47.610" v="4127" actId="20577"/>
          <ac:spMkLst>
            <pc:docMk/>
            <pc:sldMk cId="3851134329" sldId="388"/>
            <ac:spMk id="4" creationId="{EE83FD6C-3A10-4988-A548-2D7F0B49C896}"/>
          </ac:spMkLst>
        </pc:spChg>
        <pc:spChg chg="mod">
          <ac:chgData name="김윤석" userId="e4380587-cf43-477b-a754-1f250544103a" providerId="ADAL" clId="{0B9219E5-F769-410E-8C90-0EDD96553386}" dt="2023-02-21T17:49:14.377" v="4066" actId="20577"/>
          <ac:spMkLst>
            <pc:docMk/>
            <pc:sldMk cId="3851134329" sldId="388"/>
            <ac:spMk id="5" creationId="{64F4EE70-992E-F9F4-64E2-69DAF5B9B849}"/>
          </ac:spMkLst>
        </pc:spChg>
        <pc:spChg chg="del">
          <ac:chgData name="김윤석" userId="e4380587-cf43-477b-a754-1f250544103a" providerId="ADAL" clId="{0B9219E5-F769-410E-8C90-0EDD96553386}" dt="2023-02-21T17:44:23.307" v="4040" actId="478"/>
          <ac:spMkLst>
            <pc:docMk/>
            <pc:sldMk cId="3851134329" sldId="388"/>
            <ac:spMk id="11" creationId="{EBF6B451-312C-E189-3712-E930038E8B90}"/>
          </ac:spMkLst>
        </pc:spChg>
        <pc:spChg chg="del">
          <ac:chgData name="김윤석" userId="e4380587-cf43-477b-a754-1f250544103a" providerId="ADAL" clId="{0B9219E5-F769-410E-8C90-0EDD96553386}" dt="2023-02-21T17:44:23.307" v="4040" actId="478"/>
          <ac:spMkLst>
            <pc:docMk/>
            <pc:sldMk cId="3851134329" sldId="388"/>
            <ac:spMk id="14" creationId="{38436FAE-E062-C4A5-D2C2-90774F06410C}"/>
          </ac:spMkLst>
        </pc:spChg>
        <pc:spChg chg="del">
          <ac:chgData name="김윤석" userId="e4380587-cf43-477b-a754-1f250544103a" providerId="ADAL" clId="{0B9219E5-F769-410E-8C90-0EDD96553386}" dt="2023-02-21T17:44:26.075" v="4041" actId="478"/>
          <ac:spMkLst>
            <pc:docMk/>
            <pc:sldMk cId="3851134329" sldId="388"/>
            <ac:spMk id="27" creationId="{7AE053A6-7A6C-534E-6F8C-0F7FB3D91B13}"/>
          </ac:spMkLst>
        </pc:spChg>
        <pc:spChg chg="del">
          <ac:chgData name="김윤석" userId="e4380587-cf43-477b-a754-1f250544103a" providerId="ADAL" clId="{0B9219E5-F769-410E-8C90-0EDD96553386}" dt="2023-02-21T17:44:23.307" v="4040" actId="478"/>
          <ac:spMkLst>
            <pc:docMk/>
            <pc:sldMk cId="3851134329" sldId="388"/>
            <ac:spMk id="30" creationId="{BB253444-7B59-9303-2F86-32C3852E17E3}"/>
          </ac:spMkLst>
        </pc:spChg>
        <pc:grpChg chg="del">
          <ac:chgData name="김윤석" userId="e4380587-cf43-477b-a754-1f250544103a" providerId="ADAL" clId="{0B9219E5-F769-410E-8C90-0EDD96553386}" dt="2023-02-21T17:44:23.307" v="4040" actId="478"/>
          <ac:grpSpMkLst>
            <pc:docMk/>
            <pc:sldMk cId="3851134329" sldId="388"/>
            <ac:grpSpMk id="26" creationId="{C4BA64CF-DAC5-12A9-0CAF-E1B6DA73D801}"/>
          </ac:grpSpMkLst>
        </pc:grpChg>
        <pc:picChg chg="add mod">
          <ac:chgData name="김윤석" userId="e4380587-cf43-477b-a754-1f250544103a" providerId="ADAL" clId="{0B9219E5-F769-410E-8C90-0EDD96553386}" dt="2023-02-21T17:52:10.184" v="4113" actId="14100"/>
          <ac:picMkLst>
            <pc:docMk/>
            <pc:sldMk cId="3851134329" sldId="388"/>
            <ac:picMk id="8" creationId="{FDE8D283-CF69-DBA5-2A83-41AF91F78796}"/>
          </ac:picMkLst>
        </pc:picChg>
        <pc:picChg chg="del">
          <ac:chgData name="김윤석" userId="e4380587-cf43-477b-a754-1f250544103a" providerId="ADAL" clId="{0B9219E5-F769-410E-8C90-0EDD96553386}" dt="2023-02-21T17:44:23.307" v="4040" actId="478"/>
          <ac:picMkLst>
            <pc:docMk/>
            <pc:sldMk cId="3851134329" sldId="388"/>
            <ac:picMk id="10" creationId="{03D77DF9-DF01-4964-BE73-37F0166470F6}"/>
          </ac:picMkLst>
        </pc:picChg>
        <pc:picChg chg="add mod">
          <ac:chgData name="김윤석" userId="e4380587-cf43-477b-a754-1f250544103a" providerId="ADAL" clId="{0B9219E5-F769-410E-8C90-0EDD96553386}" dt="2023-02-21T17:49:17.953" v="4068" actId="1076"/>
          <ac:picMkLst>
            <pc:docMk/>
            <pc:sldMk cId="3851134329" sldId="388"/>
            <ac:picMk id="12" creationId="{5AB01B9C-5889-975C-D38F-43C2ABD660FE}"/>
          </ac:picMkLst>
        </pc:picChg>
        <pc:picChg chg="del">
          <ac:chgData name="김윤석" userId="e4380587-cf43-477b-a754-1f250544103a" providerId="ADAL" clId="{0B9219E5-F769-410E-8C90-0EDD96553386}" dt="2023-02-21T17:44:23.307" v="4040" actId="478"/>
          <ac:picMkLst>
            <pc:docMk/>
            <pc:sldMk cId="3851134329" sldId="388"/>
            <ac:picMk id="13" creationId="{CB417558-101A-F2B9-FFA6-60B78E2CBA95}"/>
          </ac:picMkLst>
        </pc:picChg>
        <pc:picChg chg="del">
          <ac:chgData name="김윤석" userId="e4380587-cf43-477b-a754-1f250544103a" providerId="ADAL" clId="{0B9219E5-F769-410E-8C90-0EDD96553386}" dt="2023-02-21T17:44:26.075" v="4041" actId="478"/>
          <ac:picMkLst>
            <pc:docMk/>
            <pc:sldMk cId="3851134329" sldId="388"/>
            <ac:picMk id="15" creationId="{5C4CD00F-6063-5D68-0D4D-B4D97089ADE2}"/>
          </ac:picMkLst>
        </pc:picChg>
        <pc:picChg chg="add mod">
          <ac:chgData name="김윤석" userId="e4380587-cf43-477b-a754-1f250544103a" providerId="ADAL" clId="{0B9219E5-F769-410E-8C90-0EDD96553386}" dt="2023-02-21T17:51:39.653" v="4095" actId="1076"/>
          <ac:picMkLst>
            <pc:docMk/>
            <pc:sldMk cId="3851134329" sldId="388"/>
            <ac:picMk id="18" creationId="{B91FDD6D-6773-AD62-DF02-3A940AFB62E9}"/>
          </ac:picMkLst>
        </pc:picChg>
        <pc:picChg chg="add mod">
          <ac:chgData name="김윤석" userId="e4380587-cf43-477b-a754-1f250544103a" providerId="ADAL" clId="{0B9219E5-F769-410E-8C90-0EDD96553386}" dt="2023-02-21T17:52:06.191" v="4111" actId="1076"/>
          <ac:picMkLst>
            <pc:docMk/>
            <pc:sldMk cId="3851134329" sldId="388"/>
            <ac:picMk id="20" creationId="{D170BA02-C299-7141-B6A1-E1ED1FA37BF6}"/>
          </ac:picMkLst>
        </pc:picChg>
        <pc:picChg chg="del">
          <ac:chgData name="김윤석" userId="e4380587-cf43-477b-a754-1f250544103a" providerId="ADAL" clId="{0B9219E5-F769-410E-8C90-0EDD96553386}" dt="2023-02-21T17:44:23.307" v="4040" actId="478"/>
          <ac:picMkLst>
            <pc:docMk/>
            <pc:sldMk cId="3851134329" sldId="388"/>
            <ac:picMk id="25" creationId="{65ECD24F-8559-D99E-6A9F-72F7140C1DA6}"/>
          </ac:picMkLst>
        </pc:picChg>
        <pc:picChg chg="add mod">
          <ac:chgData name="김윤석" userId="e4380587-cf43-477b-a754-1f250544103a" providerId="ADAL" clId="{0B9219E5-F769-410E-8C90-0EDD96553386}" dt="2023-02-21T17:52:38.017" v="4124" actId="1076"/>
          <ac:picMkLst>
            <pc:docMk/>
            <pc:sldMk cId="3851134329" sldId="388"/>
            <ac:picMk id="28" creationId="{FD5CB7A3-7AB6-2640-12F8-D63BCB991693}"/>
          </ac:picMkLst>
        </pc:picChg>
        <pc:picChg chg="del">
          <ac:chgData name="김윤석" userId="e4380587-cf43-477b-a754-1f250544103a" providerId="ADAL" clId="{0B9219E5-F769-410E-8C90-0EDD96553386}" dt="2023-02-21T17:44:26.075" v="4041" actId="478"/>
          <ac:picMkLst>
            <pc:docMk/>
            <pc:sldMk cId="3851134329" sldId="388"/>
            <ac:picMk id="29" creationId="{128884BE-9C14-702B-9AC6-5D060BE26DB9}"/>
          </ac:picMkLst>
        </pc:picChg>
        <pc:picChg chg="del">
          <ac:chgData name="김윤석" userId="e4380587-cf43-477b-a754-1f250544103a" providerId="ADAL" clId="{0B9219E5-F769-410E-8C90-0EDD96553386}" dt="2023-02-21T17:44:23.307" v="4040" actId="478"/>
          <ac:picMkLst>
            <pc:docMk/>
            <pc:sldMk cId="3851134329" sldId="388"/>
            <ac:picMk id="34" creationId="{CA9C3CCC-7B49-5B45-74AF-A958F535E21A}"/>
          </ac:picMkLst>
        </pc:picChg>
        <pc:picChg chg="del">
          <ac:chgData name="김윤석" userId="e4380587-cf43-477b-a754-1f250544103a" providerId="ADAL" clId="{0B9219E5-F769-410E-8C90-0EDD96553386}" dt="2023-02-21T17:44:23.307" v="4040" actId="478"/>
          <ac:picMkLst>
            <pc:docMk/>
            <pc:sldMk cId="3851134329" sldId="388"/>
            <ac:picMk id="40" creationId="{50F6F684-326A-A057-7E57-283D0A822E16}"/>
          </ac:picMkLst>
        </pc:picChg>
        <pc:picChg chg="del">
          <ac:chgData name="김윤석" userId="e4380587-cf43-477b-a754-1f250544103a" providerId="ADAL" clId="{0B9219E5-F769-410E-8C90-0EDD96553386}" dt="2023-02-21T17:45:22.322" v="4053" actId="478"/>
          <ac:picMkLst>
            <pc:docMk/>
            <pc:sldMk cId="3851134329" sldId="388"/>
            <ac:picMk id="42" creationId="{9F55482F-5583-BD8A-008D-D7473504C2B6}"/>
          </ac:picMkLst>
        </pc:picChg>
        <pc:picChg chg="add mod">
          <ac:chgData name="김윤석" userId="e4380587-cf43-477b-a754-1f250544103a" providerId="ADAL" clId="{0B9219E5-F769-410E-8C90-0EDD96553386}" dt="2023-02-21T17:49:36.054" v="4072" actId="1076"/>
          <ac:picMkLst>
            <pc:docMk/>
            <pc:sldMk cId="3851134329" sldId="388"/>
            <ac:picMk id="2050" creationId="{F5CD13D1-A5B0-38E1-E5D4-A3D6D7DCD545}"/>
          </ac:picMkLst>
        </pc:picChg>
      </pc:sldChg>
      <pc:sldChg chg="delSp modSp add mod">
        <pc:chgData name="김윤석" userId="e4380587-cf43-477b-a754-1f250544103a" providerId="ADAL" clId="{0B9219E5-F769-410E-8C90-0EDD96553386}" dt="2023-02-21T17:58:28.255" v="4219" actId="20577"/>
        <pc:sldMkLst>
          <pc:docMk/>
          <pc:sldMk cId="374114140" sldId="389"/>
        </pc:sldMkLst>
        <pc:spChg chg="mod">
          <ac:chgData name="김윤석" userId="e4380587-cf43-477b-a754-1f250544103a" providerId="ADAL" clId="{0B9219E5-F769-410E-8C90-0EDD96553386}" dt="2023-02-21T17:53:06.580" v="4139" actId="20577"/>
          <ac:spMkLst>
            <pc:docMk/>
            <pc:sldMk cId="374114140" sldId="389"/>
            <ac:spMk id="2" creationId="{CF006401-3D21-4BB6-BDE3-908B51C28CF3}"/>
          </ac:spMkLst>
        </pc:spChg>
        <pc:spChg chg="mod">
          <ac:chgData name="김윤석" userId="e4380587-cf43-477b-a754-1f250544103a" providerId="ADAL" clId="{0B9219E5-F769-410E-8C90-0EDD96553386}" dt="2023-02-21T17:58:28.255" v="4219" actId="20577"/>
          <ac:spMkLst>
            <pc:docMk/>
            <pc:sldMk cId="374114140" sldId="389"/>
            <ac:spMk id="4" creationId="{EE83FD6C-3A10-4988-A548-2D7F0B49C896}"/>
          </ac:spMkLst>
        </pc:spChg>
        <pc:picChg chg="del">
          <ac:chgData name="김윤석" userId="e4380587-cf43-477b-a754-1f250544103a" providerId="ADAL" clId="{0B9219E5-F769-410E-8C90-0EDD96553386}" dt="2023-02-21T17:53:14.479" v="4140" actId="478"/>
          <ac:picMkLst>
            <pc:docMk/>
            <pc:sldMk cId="374114140" sldId="389"/>
            <ac:picMk id="8" creationId="{B588E261-ABC8-A1DD-4B87-E1C656BFC3D6}"/>
          </ac:picMkLst>
        </pc:picChg>
        <pc:picChg chg="del">
          <ac:chgData name="김윤석" userId="e4380587-cf43-477b-a754-1f250544103a" providerId="ADAL" clId="{0B9219E5-F769-410E-8C90-0EDD96553386}" dt="2023-02-21T17:53:16.731" v="4141" actId="478"/>
          <ac:picMkLst>
            <pc:docMk/>
            <pc:sldMk cId="374114140" sldId="389"/>
            <ac:picMk id="12" creationId="{A6943459-8664-7BEF-5BD5-DD5A0C9C4D59}"/>
          </ac:picMkLst>
        </pc:picChg>
      </pc:sldChg>
    </pc:docChg>
  </pc:docChgLst>
  <pc:docChgLst>
    <pc:chgData name="김윤석" userId="e4380587-cf43-477b-a754-1f250544103a" providerId="ADAL" clId="{0D3C1901-E558-4B13-B1E9-ADAFC8747356}"/>
    <pc:docChg chg="undo custSel addSld delSld modSld">
      <pc:chgData name="김윤석" userId="e4380587-cf43-477b-a754-1f250544103a" providerId="ADAL" clId="{0D3C1901-E558-4B13-B1E9-ADAFC8747356}" dt="2023-10-15T17:28:37.991" v="8813"/>
      <pc:docMkLst>
        <pc:docMk/>
      </pc:docMkLst>
      <pc:sldChg chg="modSp mod">
        <pc:chgData name="김윤석" userId="e4380587-cf43-477b-a754-1f250544103a" providerId="ADAL" clId="{0D3C1901-E558-4B13-B1E9-ADAFC8747356}" dt="2023-10-15T06:38:31.084" v="199" actId="1035"/>
        <pc:sldMkLst>
          <pc:docMk/>
          <pc:sldMk cId="2913989760" sldId="256"/>
        </pc:sldMkLst>
        <pc:spChg chg="mod">
          <ac:chgData name="김윤석" userId="e4380587-cf43-477b-a754-1f250544103a" providerId="ADAL" clId="{0D3C1901-E558-4B13-B1E9-ADAFC8747356}" dt="2023-10-15T06:35:11.439" v="77" actId="20577"/>
          <ac:spMkLst>
            <pc:docMk/>
            <pc:sldMk cId="2913989760" sldId="256"/>
            <ac:spMk id="2" creationId="{00000000-0000-0000-0000-000000000000}"/>
          </ac:spMkLst>
        </pc:spChg>
        <pc:spChg chg="mod">
          <ac:chgData name="김윤석" userId="e4380587-cf43-477b-a754-1f250544103a" providerId="ADAL" clId="{0D3C1901-E558-4B13-B1E9-ADAFC8747356}" dt="2023-10-15T06:38:31.084" v="199" actId="1035"/>
          <ac:spMkLst>
            <pc:docMk/>
            <pc:sldMk cId="2913989760" sldId="256"/>
            <ac:spMk id="6" creationId="{DE7D8759-63FA-7141-8614-6D1E77ED1686}"/>
          </ac:spMkLst>
        </pc:spChg>
      </pc:sldChg>
      <pc:sldChg chg="del">
        <pc:chgData name="김윤석" userId="e4380587-cf43-477b-a754-1f250544103a" providerId="ADAL" clId="{0D3C1901-E558-4B13-B1E9-ADAFC8747356}" dt="2023-10-15T17:03:15.082" v="6479" actId="47"/>
        <pc:sldMkLst>
          <pc:docMk/>
          <pc:sldMk cId="607448248" sldId="383"/>
        </pc:sldMkLst>
      </pc:sldChg>
      <pc:sldChg chg="addSp delSp modSp mod">
        <pc:chgData name="김윤석" userId="e4380587-cf43-477b-a754-1f250544103a" providerId="ADAL" clId="{0D3C1901-E558-4B13-B1E9-ADAFC8747356}" dt="2023-10-15T17:04:55.482" v="6709"/>
        <pc:sldMkLst>
          <pc:docMk/>
          <pc:sldMk cId="2219513448" sldId="394"/>
        </pc:sldMkLst>
        <pc:spChg chg="mod">
          <ac:chgData name="김윤석" userId="e4380587-cf43-477b-a754-1f250544103a" providerId="ADAL" clId="{0D3C1901-E558-4B13-B1E9-ADAFC8747356}" dt="2023-10-15T17:04:55.482" v="6709"/>
          <ac:spMkLst>
            <pc:docMk/>
            <pc:sldMk cId="2219513448" sldId="394"/>
            <ac:spMk id="4" creationId="{EE83FD6C-3A10-4988-A548-2D7F0B49C896}"/>
          </ac:spMkLst>
        </pc:spChg>
        <pc:spChg chg="add del mod">
          <ac:chgData name="김윤석" userId="e4380587-cf43-477b-a754-1f250544103a" providerId="ADAL" clId="{0D3C1901-E558-4B13-B1E9-ADAFC8747356}" dt="2023-10-15T06:56:40.621" v="702" actId="478"/>
          <ac:spMkLst>
            <pc:docMk/>
            <pc:sldMk cId="2219513448" sldId="394"/>
            <ac:spMk id="5" creationId="{70997119-E878-5917-0F50-1C37BDCB5A4A}"/>
          </ac:spMkLst>
        </pc:spChg>
        <pc:picChg chg="del">
          <ac:chgData name="김윤석" userId="e4380587-cf43-477b-a754-1f250544103a" providerId="ADAL" clId="{0D3C1901-E558-4B13-B1E9-ADAFC8747356}" dt="2023-10-15T06:54:17.895" v="433" actId="478"/>
          <ac:picMkLst>
            <pc:docMk/>
            <pc:sldMk cId="2219513448" sldId="394"/>
            <ac:picMk id="1028" creationId="{4D628C08-5B9B-445B-9046-4BF31EF2F6A9}"/>
          </ac:picMkLst>
        </pc:picChg>
      </pc:sldChg>
      <pc:sldChg chg="delSp modSp mod">
        <pc:chgData name="김윤석" userId="e4380587-cf43-477b-a754-1f250544103a" providerId="ADAL" clId="{0D3C1901-E558-4B13-B1E9-ADAFC8747356}" dt="2023-10-15T17:23:38.455" v="7981" actId="20577"/>
        <pc:sldMkLst>
          <pc:docMk/>
          <pc:sldMk cId="1892064781" sldId="396"/>
        </pc:sldMkLst>
        <pc:spChg chg="mod">
          <ac:chgData name="김윤석" userId="e4380587-cf43-477b-a754-1f250544103a" providerId="ADAL" clId="{0D3C1901-E558-4B13-B1E9-ADAFC8747356}" dt="2023-10-15T07:07:20.861" v="922" actId="20577"/>
          <ac:spMkLst>
            <pc:docMk/>
            <pc:sldMk cId="1892064781" sldId="396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6:51:51.127" v="6354" actId="20577"/>
          <ac:spMkLst>
            <pc:docMk/>
            <pc:sldMk cId="1892064781" sldId="396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7:23:38.455" v="7981" actId="20577"/>
          <ac:spMkLst>
            <pc:docMk/>
            <pc:sldMk cId="1892064781" sldId="396"/>
            <ac:spMk id="10" creationId="{E3384B33-97D8-67C0-6377-30BF359529C3}"/>
          </ac:spMkLst>
        </pc:spChg>
        <pc:picChg chg="del">
          <ac:chgData name="김윤석" userId="e4380587-cf43-477b-a754-1f250544103a" providerId="ADAL" clId="{0D3C1901-E558-4B13-B1E9-ADAFC8747356}" dt="2023-10-15T07:09:48.389" v="1089" actId="478"/>
          <ac:picMkLst>
            <pc:docMk/>
            <pc:sldMk cId="1892064781" sldId="396"/>
            <ac:picMk id="9" creationId="{5DB262D5-326E-A64B-3BDA-8F0A18E00D95}"/>
          </ac:picMkLst>
        </pc:picChg>
      </pc:sldChg>
      <pc:sldChg chg="addSp delSp modSp mod">
        <pc:chgData name="김윤석" userId="e4380587-cf43-477b-a754-1f250544103a" providerId="ADAL" clId="{0D3C1901-E558-4B13-B1E9-ADAFC8747356}" dt="2023-10-15T15:37:22.666" v="4399"/>
        <pc:sldMkLst>
          <pc:docMk/>
          <pc:sldMk cId="1278477042" sldId="397"/>
        </pc:sldMkLst>
        <pc:spChg chg="mod">
          <ac:chgData name="김윤석" userId="e4380587-cf43-477b-a754-1f250544103a" providerId="ADAL" clId="{0D3C1901-E558-4B13-B1E9-ADAFC8747356}" dt="2023-10-15T15:37:22.666" v="4399"/>
          <ac:spMkLst>
            <pc:docMk/>
            <pc:sldMk cId="1278477042" sldId="397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5:36:42.512" v="4256" actId="14100"/>
          <ac:spMkLst>
            <pc:docMk/>
            <pc:sldMk cId="1278477042" sldId="397"/>
            <ac:spMk id="5" creationId="{44A539BC-3DB9-B184-F72F-F2D605DD6D96}"/>
          </ac:spMkLst>
        </pc:spChg>
        <pc:picChg chg="add mod">
          <ac:chgData name="김윤석" userId="e4380587-cf43-477b-a754-1f250544103a" providerId="ADAL" clId="{0D3C1901-E558-4B13-B1E9-ADAFC8747356}" dt="2023-10-15T10:58:08.755" v="1382" actId="1076"/>
          <ac:picMkLst>
            <pc:docMk/>
            <pc:sldMk cId="1278477042" sldId="397"/>
            <ac:picMk id="8" creationId="{82F3E35F-812E-C39C-1BB3-B61E9106292B}"/>
          </ac:picMkLst>
        </pc:picChg>
        <pc:picChg chg="del">
          <ac:chgData name="김윤석" userId="e4380587-cf43-477b-a754-1f250544103a" providerId="ADAL" clId="{0D3C1901-E558-4B13-B1E9-ADAFC8747356}" dt="2023-10-15T10:58:00.962" v="1379" actId="478"/>
          <ac:picMkLst>
            <pc:docMk/>
            <pc:sldMk cId="1278477042" sldId="397"/>
            <ac:picMk id="9" creationId="{4BF46721-4D7C-ACAD-CC81-231417C4805F}"/>
          </ac:picMkLst>
        </pc:picChg>
      </pc:sldChg>
      <pc:sldChg chg="del">
        <pc:chgData name="김윤석" userId="e4380587-cf43-477b-a754-1f250544103a" providerId="ADAL" clId="{0D3C1901-E558-4B13-B1E9-ADAFC8747356}" dt="2023-10-15T07:45:10.913" v="1090" actId="47"/>
        <pc:sldMkLst>
          <pc:docMk/>
          <pc:sldMk cId="1954151285" sldId="398"/>
        </pc:sldMkLst>
      </pc:sldChg>
      <pc:sldChg chg="del">
        <pc:chgData name="김윤석" userId="e4380587-cf43-477b-a754-1f250544103a" providerId="ADAL" clId="{0D3C1901-E558-4B13-B1E9-ADAFC8747356}" dt="2023-10-15T07:45:12.512" v="1091" actId="47"/>
        <pc:sldMkLst>
          <pc:docMk/>
          <pc:sldMk cId="2641616882" sldId="399"/>
        </pc:sldMkLst>
      </pc:sldChg>
      <pc:sldChg chg="del">
        <pc:chgData name="김윤석" userId="e4380587-cf43-477b-a754-1f250544103a" providerId="ADAL" clId="{0D3C1901-E558-4B13-B1E9-ADAFC8747356}" dt="2023-10-15T07:45:13.796" v="1092" actId="47"/>
        <pc:sldMkLst>
          <pc:docMk/>
          <pc:sldMk cId="2026380620" sldId="400"/>
        </pc:sldMkLst>
      </pc:sldChg>
      <pc:sldChg chg="del">
        <pc:chgData name="김윤석" userId="e4380587-cf43-477b-a754-1f250544103a" providerId="ADAL" clId="{0D3C1901-E558-4B13-B1E9-ADAFC8747356}" dt="2023-10-15T07:45:15.665" v="1093" actId="47"/>
        <pc:sldMkLst>
          <pc:docMk/>
          <pc:sldMk cId="3413966535" sldId="401"/>
        </pc:sldMkLst>
      </pc:sldChg>
      <pc:sldChg chg="del">
        <pc:chgData name="김윤석" userId="e4380587-cf43-477b-a754-1f250544103a" providerId="ADAL" clId="{0D3C1901-E558-4B13-B1E9-ADAFC8747356}" dt="2023-10-15T07:45:16.986" v="1094" actId="47"/>
        <pc:sldMkLst>
          <pc:docMk/>
          <pc:sldMk cId="838203349" sldId="402"/>
        </pc:sldMkLst>
      </pc:sldChg>
      <pc:sldChg chg="modSp mod">
        <pc:chgData name="김윤석" userId="e4380587-cf43-477b-a754-1f250544103a" providerId="ADAL" clId="{0D3C1901-E558-4B13-B1E9-ADAFC8747356}" dt="2023-10-15T16:56:12.958" v="6409" actId="20577"/>
        <pc:sldMkLst>
          <pc:docMk/>
          <pc:sldMk cId="2307100137" sldId="403"/>
        </pc:sldMkLst>
        <pc:spChg chg="mod">
          <ac:chgData name="김윤석" userId="e4380587-cf43-477b-a754-1f250544103a" providerId="ADAL" clId="{0D3C1901-E558-4B13-B1E9-ADAFC8747356}" dt="2023-10-15T16:24:38.719" v="5066" actId="20577"/>
          <ac:spMkLst>
            <pc:docMk/>
            <pc:sldMk cId="2307100137" sldId="403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6:56:12.958" v="6409" actId="20577"/>
          <ac:spMkLst>
            <pc:docMk/>
            <pc:sldMk cId="2307100137" sldId="403"/>
            <ac:spMk id="5" creationId="{47F6C292-7848-168E-0BDE-DCD891B9BE11}"/>
          </ac:spMkLst>
        </pc:spChg>
      </pc:sldChg>
      <pc:sldChg chg="del">
        <pc:chgData name="김윤석" userId="e4380587-cf43-477b-a754-1f250544103a" providerId="ADAL" clId="{0D3C1901-E558-4B13-B1E9-ADAFC8747356}" dt="2023-10-15T07:45:20.326" v="1095" actId="47"/>
        <pc:sldMkLst>
          <pc:docMk/>
          <pc:sldMk cId="186919634" sldId="404"/>
        </pc:sldMkLst>
      </pc:sldChg>
      <pc:sldChg chg="del">
        <pc:chgData name="김윤석" userId="e4380587-cf43-477b-a754-1f250544103a" providerId="ADAL" clId="{0D3C1901-E558-4B13-B1E9-ADAFC8747356}" dt="2023-10-15T07:45:22.207" v="1096" actId="47"/>
        <pc:sldMkLst>
          <pc:docMk/>
          <pc:sldMk cId="2142229994" sldId="405"/>
        </pc:sldMkLst>
      </pc:sldChg>
      <pc:sldChg chg="modSp mod">
        <pc:chgData name="김윤석" userId="e4380587-cf43-477b-a754-1f250544103a" providerId="ADAL" clId="{0D3C1901-E558-4B13-B1E9-ADAFC8747356}" dt="2023-10-15T17:28:37.991" v="8813"/>
        <pc:sldMkLst>
          <pc:docMk/>
          <pc:sldMk cId="1669103764" sldId="406"/>
        </pc:sldMkLst>
        <pc:spChg chg="mod">
          <ac:chgData name="김윤석" userId="e4380587-cf43-477b-a754-1f250544103a" providerId="ADAL" clId="{0D3C1901-E558-4B13-B1E9-ADAFC8747356}" dt="2023-10-15T17:27:02.402" v="8514" actId="20577"/>
          <ac:spMkLst>
            <pc:docMk/>
            <pc:sldMk cId="1669103764" sldId="406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7:28:37.991" v="8813"/>
          <ac:spMkLst>
            <pc:docMk/>
            <pc:sldMk cId="1669103764" sldId="406"/>
            <ac:spMk id="4" creationId="{EE83FD6C-3A10-4988-A548-2D7F0B49C896}"/>
          </ac:spMkLst>
        </pc:spChg>
      </pc:sldChg>
      <pc:sldChg chg="del">
        <pc:chgData name="김윤석" userId="e4380587-cf43-477b-a754-1f250544103a" providerId="ADAL" clId="{0D3C1901-E558-4B13-B1E9-ADAFC8747356}" dt="2023-10-15T07:45:24.549" v="1097" actId="47"/>
        <pc:sldMkLst>
          <pc:docMk/>
          <pc:sldMk cId="1415622398" sldId="407"/>
        </pc:sldMkLst>
      </pc:sldChg>
      <pc:sldChg chg="del">
        <pc:chgData name="김윤석" userId="e4380587-cf43-477b-a754-1f250544103a" providerId="ADAL" clId="{0D3C1901-E558-4B13-B1E9-ADAFC8747356}" dt="2023-10-15T07:45:26.251" v="1098" actId="47"/>
        <pc:sldMkLst>
          <pc:docMk/>
          <pc:sldMk cId="227972616" sldId="408"/>
        </pc:sldMkLst>
      </pc:sldChg>
      <pc:sldChg chg="addSp delSp modSp mod">
        <pc:chgData name="김윤석" userId="e4380587-cf43-477b-a754-1f250544103a" providerId="ADAL" clId="{0D3C1901-E558-4B13-B1E9-ADAFC8747356}" dt="2023-10-15T17:24:31.970" v="8148"/>
        <pc:sldMkLst>
          <pc:docMk/>
          <pc:sldMk cId="4096683214" sldId="409"/>
        </pc:sldMkLst>
        <pc:spChg chg="mod">
          <ac:chgData name="김윤석" userId="e4380587-cf43-477b-a754-1f250544103a" providerId="ADAL" clId="{0D3C1901-E558-4B13-B1E9-ADAFC8747356}" dt="2023-10-15T17:23:48.996" v="7989" actId="20577"/>
          <ac:spMkLst>
            <pc:docMk/>
            <pc:sldMk cId="4096683214" sldId="409"/>
            <ac:spMk id="4" creationId="{EE83FD6C-3A10-4988-A548-2D7F0B49C896}"/>
          </ac:spMkLst>
        </pc:spChg>
        <pc:spChg chg="add del mod">
          <ac:chgData name="김윤석" userId="e4380587-cf43-477b-a754-1f250544103a" providerId="ADAL" clId="{0D3C1901-E558-4B13-B1E9-ADAFC8747356}" dt="2023-10-15T17:24:31.970" v="8148"/>
          <ac:spMkLst>
            <pc:docMk/>
            <pc:sldMk cId="4096683214" sldId="409"/>
            <ac:spMk id="9" creationId="{EAEDE7CB-DC9F-28C5-BDF5-6B11295E8DCC}"/>
          </ac:spMkLst>
        </pc:spChg>
        <pc:spChg chg="del mod">
          <ac:chgData name="김윤석" userId="e4380587-cf43-477b-a754-1f250544103a" providerId="ADAL" clId="{0D3C1901-E558-4B13-B1E9-ADAFC8747356}" dt="2023-10-15T10:57:20.180" v="1375" actId="478"/>
          <ac:spMkLst>
            <pc:docMk/>
            <pc:sldMk cId="4096683214" sldId="409"/>
            <ac:spMk id="12" creationId="{9B95F793-B366-F7B3-B59A-5E0B7641AA4B}"/>
          </ac:spMkLst>
        </pc:spChg>
      </pc:sldChg>
      <pc:sldChg chg="del">
        <pc:chgData name="김윤석" userId="e4380587-cf43-477b-a754-1f250544103a" providerId="ADAL" clId="{0D3C1901-E558-4B13-B1E9-ADAFC8747356}" dt="2023-10-15T07:45:28.438" v="1099" actId="47"/>
        <pc:sldMkLst>
          <pc:docMk/>
          <pc:sldMk cId="311907496" sldId="410"/>
        </pc:sldMkLst>
      </pc:sldChg>
      <pc:sldChg chg="addSp delSp modSp add mod">
        <pc:chgData name="김윤석" userId="e4380587-cf43-477b-a754-1f250544103a" providerId="ADAL" clId="{0D3C1901-E558-4B13-B1E9-ADAFC8747356}" dt="2023-10-15T15:38:27.828" v="4487" actId="179"/>
        <pc:sldMkLst>
          <pc:docMk/>
          <pc:sldMk cId="3592983997" sldId="410"/>
        </pc:sldMkLst>
        <pc:spChg chg="mod">
          <ac:chgData name="김윤석" userId="e4380587-cf43-477b-a754-1f250544103a" providerId="ADAL" clId="{0D3C1901-E558-4B13-B1E9-ADAFC8747356}" dt="2023-10-15T12:55:09.038" v="2241" actId="20577"/>
          <ac:spMkLst>
            <pc:docMk/>
            <pc:sldMk cId="3592983997" sldId="410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4:46:05.915" v="2961"/>
          <ac:spMkLst>
            <pc:docMk/>
            <pc:sldMk cId="3592983997" sldId="410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4:46:29.842" v="2995" actId="20577"/>
          <ac:spMkLst>
            <pc:docMk/>
            <pc:sldMk cId="3592983997" sldId="410"/>
            <ac:spMk id="5" creationId="{44A539BC-3DB9-B184-F72F-F2D605DD6D96}"/>
          </ac:spMkLst>
        </pc:spChg>
        <pc:spChg chg="add mod">
          <ac:chgData name="김윤석" userId="e4380587-cf43-477b-a754-1f250544103a" providerId="ADAL" clId="{0D3C1901-E558-4B13-B1E9-ADAFC8747356}" dt="2023-10-15T14:47:04.624" v="3021" actId="1076"/>
          <ac:spMkLst>
            <pc:docMk/>
            <pc:sldMk cId="3592983997" sldId="410"/>
            <ac:spMk id="7" creationId="{90A7647A-5BBC-B3BA-1F62-3CADD2908807}"/>
          </ac:spMkLst>
        </pc:spChg>
        <pc:spChg chg="add mod">
          <ac:chgData name="김윤석" userId="e4380587-cf43-477b-a754-1f250544103a" providerId="ADAL" clId="{0D3C1901-E558-4B13-B1E9-ADAFC8747356}" dt="2023-10-15T15:38:27.828" v="4487" actId="179"/>
          <ac:spMkLst>
            <pc:docMk/>
            <pc:sldMk cId="3592983997" sldId="410"/>
            <ac:spMk id="9" creationId="{0E26B6F8-FE72-90C7-12C7-BAB5904E482F}"/>
          </ac:spMkLst>
        </pc:spChg>
        <pc:spChg chg="add del mod">
          <ac:chgData name="김윤석" userId="e4380587-cf43-477b-a754-1f250544103a" providerId="ADAL" clId="{0D3C1901-E558-4B13-B1E9-ADAFC8747356}" dt="2023-10-15T14:54:53.046" v="3545" actId="478"/>
          <ac:spMkLst>
            <pc:docMk/>
            <pc:sldMk cId="3592983997" sldId="410"/>
            <ac:spMk id="10" creationId="{EF6D24B6-EF7A-E257-BCD9-9EE16E5940C5}"/>
          </ac:spMkLst>
        </pc:spChg>
        <pc:picChg chg="add del mod modCrop">
          <ac:chgData name="김윤석" userId="e4380587-cf43-477b-a754-1f250544103a" providerId="ADAL" clId="{0D3C1901-E558-4B13-B1E9-ADAFC8747356}" dt="2023-10-15T14:46:39.961" v="2996" actId="1076"/>
          <ac:picMkLst>
            <pc:docMk/>
            <pc:sldMk cId="3592983997" sldId="410"/>
            <ac:picMk id="8" creationId="{82F3E35F-812E-C39C-1BB3-B61E9106292B}"/>
          </ac:picMkLst>
        </pc:picChg>
      </pc:sldChg>
      <pc:sldChg chg="addSp delSp modSp add mod">
        <pc:chgData name="김윤석" userId="e4380587-cf43-477b-a754-1f250544103a" providerId="ADAL" clId="{0D3C1901-E558-4B13-B1E9-ADAFC8747356}" dt="2023-10-15T16:23:13.680" v="5033" actId="20577"/>
        <pc:sldMkLst>
          <pc:docMk/>
          <pc:sldMk cId="3748724907" sldId="411"/>
        </pc:sldMkLst>
        <pc:spChg chg="mod">
          <ac:chgData name="김윤석" userId="e4380587-cf43-477b-a754-1f250544103a" providerId="ADAL" clId="{0D3C1901-E558-4B13-B1E9-ADAFC8747356}" dt="2023-10-15T14:56:01.343" v="3631" actId="20577"/>
          <ac:spMkLst>
            <pc:docMk/>
            <pc:sldMk cId="3748724907" sldId="411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5:35:10.540" v="4184" actId="20577"/>
          <ac:spMkLst>
            <pc:docMk/>
            <pc:sldMk cId="3748724907" sldId="411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5:36:09.574" v="4222" actId="1076"/>
          <ac:spMkLst>
            <pc:docMk/>
            <pc:sldMk cId="3748724907" sldId="411"/>
            <ac:spMk id="7" creationId="{90A7647A-5BBC-B3BA-1F62-3CADD2908807}"/>
          </ac:spMkLst>
        </pc:spChg>
        <pc:spChg chg="mod">
          <ac:chgData name="김윤석" userId="e4380587-cf43-477b-a754-1f250544103a" providerId="ADAL" clId="{0D3C1901-E558-4B13-B1E9-ADAFC8747356}" dt="2023-10-15T16:23:13.680" v="5033" actId="20577"/>
          <ac:spMkLst>
            <pc:docMk/>
            <pc:sldMk cId="3748724907" sldId="411"/>
            <ac:spMk id="9" creationId="{0E26B6F8-FE72-90C7-12C7-BAB5904E482F}"/>
          </ac:spMkLst>
        </pc:spChg>
        <pc:picChg chg="del">
          <ac:chgData name="김윤석" userId="e4380587-cf43-477b-a754-1f250544103a" providerId="ADAL" clId="{0D3C1901-E558-4B13-B1E9-ADAFC8747356}" dt="2023-10-15T15:35:19.627" v="4185" actId="478"/>
          <ac:picMkLst>
            <pc:docMk/>
            <pc:sldMk cId="3748724907" sldId="411"/>
            <ac:picMk id="8" creationId="{82F3E35F-812E-C39C-1BB3-B61E9106292B}"/>
          </ac:picMkLst>
        </pc:picChg>
        <pc:picChg chg="add mod modCrop">
          <ac:chgData name="김윤석" userId="e4380587-cf43-477b-a754-1f250544103a" providerId="ADAL" clId="{0D3C1901-E558-4B13-B1E9-ADAFC8747356}" dt="2023-10-15T15:36:19.175" v="4225" actId="1076"/>
          <ac:picMkLst>
            <pc:docMk/>
            <pc:sldMk cId="3748724907" sldId="411"/>
            <ac:picMk id="10" creationId="{9B31D9D0-AA70-CF42-CB3B-83C750DBB172}"/>
          </ac:picMkLst>
        </pc:picChg>
      </pc:sldChg>
      <pc:sldChg chg="del">
        <pc:chgData name="김윤석" userId="e4380587-cf43-477b-a754-1f250544103a" providerId="ADAL" clId="{0D3C1901-E558-4B13-B1E9-ADAFC8747356}" dt="2023-10-15T07:45:29.992" v="1100" actId="47"/>
        <pc:sldMkLst>
          <pc:docMk/>
          <pc:sldMk cId="4018111295" sldId="411"/>
        </pc:sldMkLst>
      </pc:sldChg>
      <pc:sldChg chg="addSp modSp add mod">
        <pc:chgData name="김윤석" userId="e4380587-cf43-477b-a754-1f250544103a" providerId="ADAL" clId="{0D3C1901-E558-4B13-B1E9-ADAFC8747356}" dt="2023-10-15T16:37:43.701" v="5412"/>
        <pc:sldMkLst>
          <pc:docMk/>
          <pc:sldMk cId="1709617209" sldId="412"/>
        </pc:sldMkLst>
        <pc:spChg chg="mod">
          <ac:chgData name="김윤석" userId="e4380587-cf43-477b-a754-1f250544103a" providerId="ADAL" clId="{0D3C1901-E558-4B13-B1E9-ADAFC8747356}" dt="2023-10-15T16:33:46.314" v="5216" actId="20577"/>
          <ac:spMkLst>
            <pc:docMk/>
            <pc:sldMk cId="1709617209" sldId="412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6:37:43.701" v="5412"/>
          <ac:spMkLst>
            <pc:docMk/>
            <pc:sldMk cId="1709617209" sldId="412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6:34:30.603" v="5221" actId="14100"/>
          <ac:spMkLst>
            <pc:docMk/>
            <pc:sldMk cId="1709617209" sldId="412"/>
            <ac:spMk id="5" creationId="{47F6C292-7848-168E-0BDE-DCD891B9BE11}"/>
          </ac:spMkLst>
        </pc:spChg>
        <pc:picChg chg="add mod">
          <ac:chgData name="김윤석" userId="e4380587-cf43-477b-a754-1f250544103a" providerId="ADAL" clId="{0D3C1901-E558-4B13-B1E9-ADAFC8747356}" dt="2023-10-15T16:34:24.304" v="5220" actId="1076"/>
          <ac:picMkLst>
            <pc:docMk/>
            <pc:sldMk cId="1709617209" sldId="412"/>
            <ac:picMk id="8" creationId="{5B60E533-F837-4191-6798-32D1B25803A8}"/>
          </ac:picMkLst>
        </pc:picChg>
      </pc:sldChg>
      <pc:sldChg chg="addSp delSp modSp add mod">
        <pc:chgData name="김윤석" userId="e4380587-cf43-477b-a754-1f250544103a" providerId="ADAL" clId="{0D3C1901-E558-4B13-B1E9-ADAFC8747356}" dt="2023-10-15T16:43:00.007" v="5653" actId="20577"/>
        <pc:sldMkLst>
          <pc:docMk/>
          <pc:sldMk cId="1407883818" sldId="413"/>
        </pc:sldMkLst>
        <pc:spChg chg="mod">
          <ac:chgData name="김윤석" userId="e4380587-cf43-477b-a754-1f250544103a" providerId="ADAL" clId="{0D3C1901-E558-4B13-B1E9-ADAFC8747356}" dt="2023-10-15T16:43:00.007" v="5653" actId="20577"/>
          <ac:spMkLst>
            <pc:docMk/>
            <pc:sldMk cId="1407883818" sldId="413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6:41:30.564" v="5623"/>
          <ac:spMkLst>
            <pc:docMk/>
            <pc:sldMk cId="1407883818" sldId="413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6:38:48.549" v="5453" actId="14100"/>
          <ac:spMkLst>
            <pc:docMk/>
            <pc:sldMk cId="1407883818" sldId="413"/>
            <ac:spMk id="5" creationId="{47F6C292-7848-168E-0BDE-DCD891B9BE11}"/>
          </ac:spMkLst>
        </pc:spChg>
        <pc:picChg chg="del">
          <ac:chgData name="김윤석" userId="e4380587-cf43-477b-a754-1f250544103a" providerId="ADAL" clId="{0D3C1901-E558-4B13-B1E9-ADAFC8747356}" dt="2023-10-15T16:38:17.597" v="5449" actId="478"/>
          <ac:picMkLst>
            <pc:docMk/>
            <pc:sldMk cId="1407883818" sldId="413"/>
            <ac:picMk id="8" creationId="{5B60E533-F837-4191-6798-32D1B25803A8}"/>
          </ac:picMkLst>
        </pc:picChg>
        <pc:picChg chg="add mod">
          <ac:chgData name="김윤석" userId="e4380587-cf43-477b-a754-1f250544103a" providerId="ADAL" clId="{0D3C1901-E558-4B13-B1E9-ADAFC8747356}" dt="2023-10-15T16:38:45.348" v="5452" actId="1076"/>
          <ac:picMkLst>
            <pc:docMk/>
            <pc:sldMk cId="1407883818" sldId="413"/>
            <ac:picMk id="9" creationId="{F367981D-7282-B49E-C5A3-222B3FC28E2A}"/>
          </ac:picMkLst>
        </pc:picChg>
      </pc:sldChg>
      <pc:sldChg chg="addSp delSp modSp add mod">
        <pc:chgData name="김윤석" userId="e4380587-cf43-477b-a754-1f250544103a" providerId="ADAL" clId="{0D3C1901-E558-4B13-B1E9-ADAFC8747356}" dt="2023-10-15T16:44:38.372" v="5899"/>
        <pc:sldMkLst>
          <pc:docMk/>
          <pc:sldMk cId="378877958" sldId="414"/>
        </pc:sldMkLst>
        <pc:spChg chg="mod">
          <ac:chgData name="김윤석" userId="e4380587-cf43-477b-a754-1f250544103a" providerId="ADAL" clId="{0D3C1901-E558-4B13-B1E9-ADAFC8747356}" dt="2023-10-15T16:43:23.227" v="5694" actId="20577"/>
          <ac:spMkLst>
            <pc:docMk/>
            <pc:sldMk cId="378877958" sldId="414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6:44:38.372" v="5899"/>
          <ac:spMkLst>
            <pc:docMk/>
            <pc:sldMk cId="378877958" sldId="414"/>
            <ac:spMk id="4" creationId="{EE83FD6C-3A10-4988-A548-2D7F0B49C896}"/>
          </ac:spMkLst>
        </pc:spChg>
        <pc:picChg chg="add mod">
          <ac:chgData name="김윤석" userId="e4380587-cf43-477b-a754-1f250544103a" providerId="ADAL" clId="{0D3C1901-E558-4B13-B1E9-ADAFC8747356}" dt="2023-10-15T16:42:28.026" v="5632" actId="1076"/>
          <ac:picMkLst>
            <pc:docMk/>
            <pc:sldMk cId="378877958" sldId="414"/>
            <ac:picMk id="8" creationId="{3F5A7822-BED8-D85B-AA31-32A49BF7671F}"/>
          </ac:picMkLst>
        </pc:picChg>
        <pc:picChg chg="del">
          <ac:chgData name="김윤석" userId="e4380587-cf43-477b-a754-1f250544103a" providerId="ADAL" clId="{0D3C1901-E558-4B13-B1E9-ADAFC8747356}" dt="2023-10-15T16:42:04.586" v="5625" actId="478"/>
          <ac:picMkLst>
            <pc:docMk/>
            <pc:sldMk cId="378877958" sldId="414"/>
            <ac:picMk id="9" creationId="{F367981D-7282-B49E-C5A3-222B3FC28E2A}"/>
          </ac:picMkLst>
        </pc:picChg>
      </pc:sldChg>
      <pc:sldChg chg="addSp modSp add mod">
        <pc:chgData name="김윤석" userId="e4380587-cf43-477b-a754-1f250544103a" providerId="ADAL" clId="{0D3C1901-E558-4B13-B1E9-ADAFC8747356}" dt="2023-10-15T16:47:55.705" v="6153" actId="1076"/>
        <pc:sldMkLst>
          <pc:docMk/>
          <pc:sldMk cId="2548359384" sldId="415"/>
        </pc:sldMkLst>
        <pc:spChg chg="mod">
          <ac:chgData name="김윤석" userId="e4380587-cf43-477b-a754-1f250544103a" providerId="ADAL" clId="{0D3C1901-E558-4B13-B1E9-ADAFC8747356}" dt="2023-10-15T16:45:49.098" v="5926" actId="20577"/>
          <ac:spMkLst>
            <pc:docMk/>
            <pc:sldMk cId="2548359384" sldId="415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6:47:19.545" v="6137"/>
          <ac:spMkLst>
            <pc:docMk/>
            <pc:sldMk cId="2548359384" sldId="415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6:47:51.501" v="6143" actId="14100"/>
          <ac:spMkLst>
            <pc:docMk/>
            <pc:sldMk cId="2548359384" sldId="415"/>
            <ac:spMk id="5" creationId="{47F6C292-7848-168E-0BDE-DCD891B9BE11}"/>
          </ac:spMkLst>
        </pc:spChg>
        <pc:picChg chg="add mod">
          <ac:chgData name="김윤석" userId="e4380587-cf43-477b-a754-1f250544103a" providerId="ADAL" clId="{0D3C1901-E558-4B13-B1E9-ADAFC8747356}" dt="2023-10-15T16:47:55.705" v="6153" actId="1076"/>
          <ac:picMkLst>
            <pc:docMk/>
            <pc:sldMk cId="2548359384" sldId="415"/>
            <ac:picMk id="8" creationId="{762644B6-0932-4B6F-BAE4-D9A512727344}"/>
          </ac:picMkLst>
        </pc:picChg>
      </pc:sldChg>
      <pc:sldChg chg="addSp modSp add mod">
        <pc:chgData name="김윤석" userId="e4380587-cf43-477b-a754-1f250544103a" providerId="ADAL" clId="{0D3C1901-E558-4B13-B1E9-ADAFC8747356}" dt="2023-10-15T17:11:10.591" v="7239"/>
        <pc:sldMkLst>
          <pc:docMk/>
          <pc:sldMk cId="2585339115" sldId="416"/>
        </pc:sldMkLst>
        <pc:spChg chg="mod">
          <ac:chgData name="김윤석" userId="e4380587-cf43-477b-a754-1f250544103a" providerId="ADAL" clId="{0D3C1901-E558-4B13-B1E9-ADAFC8747356}" dt="2023-10-15T16:56:35.609" v="6459" actId="20577"/>
          <ac:spMkLst>
            <pc:docMk/>
            <pc:sldMk cId="2585339115" sldId="416"/>
            <ac:spMk id="2" creationId="{CF006401-3D21-4BB6-BDE3-908B51C28CF3}"/>
          </ac:spMkLst>
        </pc:spChg>
        <pc:spChg chg="mod">
          <ac:chgData name="김윤석" userId="e4380587-cf43-477b-a754-1f250544103a" providerId="ADAL" clId="{0D3C1901-E558-4B13-B1E9-ADAFC8747356}" dt="2023-10-15T17:11:10.591" v="7239"/>
          <ac:spMkLst>
            <pc:docMk/>
            <pc:sldMk cId="2585339115" sldId="416"/>
            <ac:spMk id="4" creationId="{EE83FD6C-3A10-4988-A548-2D7F0B49C896}"/>
          </ac:spMkLst>
        </pc:spChg>
        <pc:spChg chg="mod">
          <ac:chgData name="김윤석" userId="e4380587-cf43-477b-a754-1f250544103a" providerId="ADAL" clId="{0D3C1901-E558-4B13-B1E9-ADAFC8747356}" dt="2023-10-15T16:57:05.917" v="6466" actId="14100"/>
          <ac:spMkLst>
            <pc:docMk/>
            <pc:sldMk cId="2585339115" sldId="416"/>
            <ac:spMk id="5" creationId="{47F6C292-7848-168E-0BDE-DCD891B9BE11}"/>
          </ac:spMkLst>
        </pc:spChg>
        <pc:picChg chg="add mod">
          <ac:chgData name="김윤석" userId="e4380587-cf43-477b-a754-1f250544103a" providerId="ADAL" clId="{0D3C1901-E558-4B13-B1E9-ADAFC8747356}" dt="2023-10-15T17:09:27.650" v="7100" actId="1076"/>
          <ac:picMkLst>
            <pc:docMk/>
            <pc:sldMk cId="2585339115" sldId="416"/>
            <ac:picMk id="8" creationId="{EFC512B6-69C9-B774-48EA-3DDBED0C0EC0}"/>
          </ac:picMkLst>
        </pc:picChg>
      </pc:sldChg>
    </pc:docChg>
  </pc:docChgLst>
  <pc:docChgLst>
    <pc:chgData name="김윤석" userId="e4380587-cf43-477b-a754-1f250544103a" providerId="ADAL" clId="{50BCE542-4ABB-4DBE-8D1A-B459F46FD9DE}"/>
    <pc:docChg chg="undo custSel addSld delSld modSld sldOrd">
      <pc:chgData name="김윤석" userId="e4380587-cf43-477b-a754-1f250544103a" providerId="ADAL" clId="{50BCE542-4ABB-4DBE-8D1A-B459F46FD9DE}" dt="2022-11-25T04:29:00.248" v="1874" actId="47"/>
      <pc:docMkLst>
        <pc:docMk/>
      </pc:docMkLst>
      <pc:sldChg chg="modSp mod">
        <pc:chgData name="김윤석" userId="e4380587-cf43-477b-a754-1f250544103a" providerId="ADAL" clId="{50BCE542-4ABB-4DBE-8D1A-B459F46FD9DE}" dt="2022-11-25T01:10:59.247" v="58" actId="20577"/>
        <pc:sldMkLst>
          <pc:docMk/>
          <pc:sldMk cId="2913989760" sldId="256"/>
        </pc:sldMkLst>
        <pc:spChg chg="mod">
          <ac:chgData name="김윤석" userId="e4380587-cf43-477b-a754-1f250544103a" providerId="ADAL" clId="{50BCE542-4ABB-4DBE-8D1A-B459F46FD9DE}" dt="2022-11-25T01:10:59.247" v="58" actId="20577"/>
          <ac:spMkLst>
            <pc:docMk/>
            <pc:sldMk cId="2913989760" sldId="256"/>
            <ac:spMk id="2" creationId="{00000000-0000-0000-0000-000000000000}"/>
          </ac:spMkLst>
        </pc:spChg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822087461" sldId="294"/>
        </pc:sldMkLst>
      </pc:sldChg>
      <pc:sldChg chg="addSp modSp mod">
        <pc:chgData name="김윤석" userId="e4380587-cf43-477b-a754-1f250544103a" providerId="ADAL" clId="{50BCE542-4ABB-4DBE-8D1A-B459F46FD9DE}" dt="2022-11-25T01:37:15.081" v="492" actId="1076"/>
        <pc:sldMkLst>
          <pc:docMk/>
          <pc:sldMk cId="2219576230" sldId="303"/>
        </pc:sldMkLst>
        <pc:spChg chg="mod">
          <ac:chgData name="김윤석" userId="e4380587-cf43-477b-a754-1f250544103a" providerId="ADAL" clId="{50BCE542-4ABB-4DBE-8D1A-B459F46FD9DE}" dt="2022-11-25T01:11:17.391" v="103" actId="20577"/>
          <ac:spMkLst>
            <pc:docMk/>
            <pc:sldMk cId="2219576230" sldId="303"/>
            <ac:spMk id="2" creationId="{CF006401-3D21-4BB6-BDE3-908B51C28CF3}"/>
          </ac:spMkLst>
        </pc:spChg>
        <pc:spChg chg="mod">
          <ac:chgData name="김윤석" userId="e4380587-cf43-477b-a754-1f250544103a" providerId="ADAL" clId="{50BCE542-4ABB-4DBE-8D1A-B459F46FD9DE}" dt="2022-11-25T01:35:10.100" v="462" actId="14100"/>
          <ac:spMkLst>
            <pc:docMk/>
            <pc:sldMk cId="2219576230" sldId="303"/>
            <ac:spMk id="4" creationId="{EE83FD6C-3A10-4988-A548-2D7F0B49C896}"/>
          </ac:spMkLst>
        </pc:spChg>
        <pc:spChg chg="add mod">
          <ac:chgData name="김윤석" userId="e4380587-cf43-477b-a754-1f250544103a" providerId="ADAL" clId="{50BCE542-4ABB-4DBE-8D1A-B459F46FD9DE}" dt="2022-11-25T01:36:13.011" v="467"/>
          <ac:spMkLst>
            <pc:docMk/>
            <pc:sldMk cId="2219576230" sldId="303"/>
            <ac:spMk id="8" creationId="{BAC21EC4-177F-E7AF-BF8B-E5E9011DE351}"/>
          </ac:spMkLst>
        </pc:spChg>
        <pc:spChg chg="add mod">
          <ac:chgData name="김윤석" userId="e4380587-cf43-477b-a754-1f250544103a" providerId="ADAL" clId="{50BCE542-4ABB-4DBE-8D1A-B459F46FD9DE}" dt="2022-11-25T01:37:15.081" v="492" actId="1076"/>
          <ac:spMkLst>
            <pc:docMk/>
            <pc:sldMk cId="2219576230" sldId="303"/>
            <ac:spMk id="9" creationId="{B7FAD78B-FDC9-A8D0-7182-3BD0EFB37603}"/>
          </ac:spMkLst>
        </pc:spChg>
        <pc:picChg chg="add mod">
          <ac:chgData name="김윤석" userId="e4380587-cf43-477b-a754-1f250544103a" providerId="ADAL" clId="{50BCE542-4ABB-4DBE-8D1A-B459F46FD9DE}" dt="2022-11-25T01:36:38.237" v="470" actId="1076"/>
          <ac:picMkLst>
            <pc:docMk/>
            <pc:sldMk cId="2219576230" sldId="303"/>
            <ac:picMk id="7" creationId="{4453C518-9019-164B-ADA4-D29BC3253389}"/>
          </ac:picMkLst>
        </pc:picChg>
      </pc:sldChg>
      <pc:sldChg chg="del">
        <pc:chgData name="김윤석" userId="e4380587-cf43-477b-a754-1f250544103a" providerId="ADAL" clId="{50BCE542-4ABB-4DBE-8D1A-B459F46FD9DE}" dt="2022-11-25T04:24:04.463" v="1752" actId="47"/>
        <pc:sldMkLst>
          <pc:docMk/>
          <pc:sldMk cId="2240018419" sldId="304"/>
        </pc:sldMkLst>
      </pc:sldChg>
      <pc:sldChg chg="delSp modSp mod ord">
        <pc:chgData name="김윤석" userId="e4380587-cf43-477b-a754-1f250544103a" providerId="ADAL" clId="{50BCE542-4ABB-4DBE-8D1A-B459F46FD9DE}" dt="2022-11-25T03:55:33.732" v="1071" actId="478"/>
        <pc:sldMkLst>
          <pc:docMk/>
          <pc:sldMk cId="962889220" sldId="326"/>
        </pc:sldMkLst>
        <pc:spChg chg="mod">
          <ac:chgData name="김윤석" userId="e4380587-cf43-477b-a754-1f250544103a" providerId="ADAL" clId="{50BCE542-4ABB-4DBE-8D1A-B459F46FD9DE}" dt="2022-11-25T03:35:15.041" v="880" actId="20577"/>
          <ac:spMkLst>
            <pc:docMk/>
            <pc:sldMk cId="962889220" sldId="326"/>
            <ac:spMk id="2" creationId="{CF006401-3D21-4BB6-BDE3-908B51C28CF3}"/>
          </ac:spMkLst>
        </pc:spChg>
        <pc:spChg chg="mod">
          <ac:chgData name="김윤석" userId="e4380587-cf43-477b-a754-1f250544103a" providerId="ADAL" clId="{50BCE542-4ABB-4DBE-8D1A-B459F46FD9DE}" dt="2022-11-25T03:55:33.175" v="1070" actId="20577"/>
          <ac:spMkLst>
            <pc:docMk/>
            <pc:sldMk cId="962889220" sldId="326"/>
            <ac:spMk id="8" creationId="{B5382131-ECA2-3C49-ED12-311BC0BCF449}"/>
          </ac:spMkLst>
        </pc:spChg>
        <pc:picChg chg="del">
          <ac:chgData name="김윤석" userId="e4380587-cf43-477b-a754-1f250544103a" providerId="ADAL" clId="{50BCE542-4ABB-4DBE-8D1A-B459F46FD9DE}" dt="2022-11-25T03:55:33.732" v="1071" actId="478"/>
          <ac:picMkLst>
            <pc:docMk/>
            <pc:sldMk cId="962889220" sldId="326"/>
            <ac:picMk id="14" creationId="{81E117D9-8A2D-E2D5-724A-F81176ED3225}"/>
          </ac:picMkLst>
        </pc:picChg>
      </pc:sldChg>
      <pc:sldChg chg="del">
        <pc:chgData name="김윤석" userId="e4380587-cf43-477b-a754-1f250544103a" providerId="ADAL" clId="{50BCE542-4ABB-4DBE-8D1A-B459F46FD9DE}" dt="2022-11-25T01:11:03.139" v="59" actId="47"/>
        <pc:sldMkLst>
          <pc:docMk/>
          <pc:sldMk cId="808981796" sldId="332"/>
        </pc:sldMkLst>
      </pc:sldChg>
      <pc:sldChg chg="del">
        <pc:chgData name="김윤석" userId="e4380587-cf43-477b-a754-1f250544103a" providerId="ADAL" clId="{50BCE542-4ABB-4DBE-8D1A-B459F46FD9DE}" dt="2022-11-25T03:34:18.827" v="808" actId="47"/>
        <pc:sldMkLst>
          <pc:docMk/>
          <pc:sldMk cId="2987359717" sldId="333"/>
        </pc:sldMkLst>
      </pc:sldChg>
      <pc:sldChg chg="del">
        <pc:chgData name="김윤석" userId="e4380587-cf43-477b-a754-1f250544103a" providerId="ADAL" clId="{50BCE542-4ABB-4DBE-8D1A-B459F46FD9DE}" dt="2022-11-25T04:24:01.028" v="1751" actId="47"/>
        <pc:sldMkLst>
          <pc:docMk/>
          <pc:sldMk cId="2359637547" sldId="334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2941350952" sldId="336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3681247422" sldId="337"/>
        </pc:sldMkLst>
      </pc:sldChg>
      <pc:sldChg chg="del">
        <pc:chgData name="김윤석" userId="e4380587-cf43-477b-a754-1f250544103a" providerId="ADAL" clId="{50BCE542-4ABB-4DBE-8D1A-B459F46FD9DE}" dt="2022-11-25T03:34:17.426" v="807" actId="47"/>
        <pc:sldMkLst>
          <pc:docMk/>
          <pc:sldMk cId="3181848325" sldId="338"/>
        </pc:sldMkLst>
      </pc:sldChg>
      <pc:sldChg chg="addSp modSp mod ord">
        <pc:chgData name="김윤석" userId="e4380587-cf43-477b-a754-1f250544103a" providerId="ADAL" clId="{50BCE542-4ABB-4DBE-8D1A-B459F46FD9DE}" dt="2022-11-25T03:58:46.653" v="1301" actId="1076"/>
        <pc:sldMkLst>
          <pc:docMk/>
          <pc:sldMk cId="4019644075" sldId="339"/>
        </pc:sldMkLst>
        <pc:spChg chg="mod">
          <ac:chgData name="김윤석" userId="e4380587-cf43-477b-a754-1f250544103a" providerId="ADAL" clId="{50BCE542-4ABB-4DBE-8D1A-B459F46FD9DE}" dt="2022-11-25T03:56:22.246" v="1133" actId="20577"/>
          <ac:spMkLst>
            <pc:docMk/>
            <pc:sldMk cId="4019644075" sldId="339"/>
            <ac:spMk id="2" creationId="{CF006401-3D21-4BB6-BDE3-908B51C28CF3}"/>
          </ac:spMkLst>
        </pc:spChg>
        <pc:spChg chg="mod">
          <ac:chgData name="김윤석" userId="e4380587-cf43-477b-a754-1f250544103a" providerId="ADAL" clId="{50BCE542-4ABB-4DBE-8D1A-B459F46FD9DE}" dt="2022-11-25T03:57:33.073" v="1232"/>
          <ac:spMkLst>
            <pc:docMk/>
            <pc:sldMk cId="4019644075" sldId="339"/>
            <ac:spMk id="4" creationId="{EE83FD6C-3A10-4988-A548-2D7F0B49C896}"/>
          </ac:spMkLst>
        </pc:spChg>
        <pc:spChg chg="add mod">
          <ac:chgData name="김윤석" userId="e4380587-cf43-477b-a754-1f250544103a" providerId="ADAL" clId="{50BCE542-4ABB-4DBE-8D1A-B459F46FD9DE}" dt="2022-11-25T03:58:11.755" v="1295" actId="20577"/>
          <ac:spMkLst>
            <pc:docMk/>
            <pc:sldMk cId="4019644075" sldId="339"/>
            <ac:spMk id="12" creationId="{47C6654C-1D55-D527-789F-538FCB5BA987}"/>
          </ac:spMkLst>
        </pc:spChg>
        <pc:picChg chg="add mod">
          <ac:chgData name="김윤석" userId="e4380587-cf43-477b-a754-1f250544103a" providerId="ADAL" clId="{50BCE542-4ABB-4DBE-8D1A-B459F46FD9DE}" dt="2022-11-25T03:58:03.024" v="1279" actId="1076"/>
          <ac:picMkLst>
            <pc:docMk/>
            <pc:sldMk cId="4019644075" sldId="339"/>
            <ac:picMk id="9" creationId="{1D35A810-46D3-0B00-DDEE-2450CA798106}"/>
          </ac:picMkLst>
        </pc:picChg>
        <pc:picChg chg="add mod">
          <ac:chgData name="김윤석" userId="e4380587-cf43-477b-a754-1f250544103a" providerId="ADAL" clId="{50BCE542-4ABB-4DBE-8D1A-B459F46FD9DE}" dt="2022-11-25T03:58:18.200" v="1296" actId="1076"/>
          <ac:picMkLst>
            <pc:docMk/>
            <pc:sldMk cId="4019644075" sldId="339"/>
            <ac:picMk id="11" creationId="{3B5AF747-A1CF-7B24-6B60-32752BC07019}"/>
          </ac:picMkLst>
        </pc:picChg>
        <pc:picChg chg="add mod">
          <ac:chgData name="김윤석" userId="e4380587-cf43-477b-a754-1f250544103a" providerId="ADAL" clId="{50BCE542-4ABB-4DBE-8D1A-B459F46FD9DE}" dt="2022-11-25T03:58:46.653" v="1301" actId="1076"/>
          <ac:picMkLst>
            <pc:docMk/>
            <pc:sldMk cId="4019644075" sldId="339"/>
            <ac:picMk id="14" creationId="{EA48FD78-62C3-0D2A-C966-C36A198DC7AD}"/>
          </ac:picMkLst>
        </pc:picChg>
      </pc:sldChg>
      <pc:sldChg chg="del">
        <pc:chgData name="김윤석" userId="e4380587-cf43-477b-a754-1f250544103a" providerId="ADAL" clId="{50BCE542-4ABB-4DBE-8D1A-B459F46FD9DE}" dt="2022-11-25T03:34:23.954" v="809" actId="47"/>
        <pc:sldMkLst>
          <pc:docMk/>
          <pc:sldMk cId="1078453246" sldId="340"/>
        </pc:sldMkLst>
      </pc:sldChg>
      <pc:sldChg chg="del">
        <pc:chgData name="김윤석" userId="e4380587-cf43-477b-a754-1f250544103a" providerId="ADAL" clId="{50BCE542-4ABB-4DBE-8D1A-B459F46FD9DE}" dt="2022-11-25T04:23:45.748" v="1748" actId="47"/>
        <pc:sldMkLst>
          <pc:docMk/>
          <pc:sldMk cId="2570517006" sldId="341"/>
        </pc:sldMkLst>
      </pc:sldChg>
      <pc:sldChg chg="del">
        <pc:chgData name="김윤석" userId="e4380587-cf43-477b-a754-1f250544103a" providerId="ADAL" clId="{50BCE542-4ABB-4DBE-8D1A-B459F46FD9DE}" dt="2022-11-25T04:23:46.589" v="1749" actId="47"/>
        <pc:sldMkLst>
          <pc:docMk/>
          <pc:sldMk cId="184435591" sldId="342"/>
        </pc:sldMkLst>
      </pc:sldChg>
      <pc:sldChg chg="del">
        <pc:chgData name="김윤석" userId="e4380587-cf43-477b-a754-1f250544103a" providerId="ADAL" clId="{50BCE542-4ABB-4DBE-8D1A-B459F46FD9DE}" dt="2022-11-25T04:24:01.028" v="1751" actId="47"/>
        <pc:sldMkLst>
          <pc:docMk/>
          <pc:sldMk cId="3888654961" sldId="343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314782962" sldId="344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3564008609" sldId="345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176324368" sldId="346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453817194" sldId="347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933205127" sldId="348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3299996119" sldId="349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2724813915" sldId="350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606454901" sldId="351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74727958" sldId="352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2418671189" sldId="353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031219718" sldId="354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96096080" sldId="355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569578542" sldId="356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4277758194" sldId="357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3756215484" sldId="358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798415766" sldId="359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653075329" sldId="360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4145086203" sldId="361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1513914182" sldId="362"/>
        </pc:sldMkLst>
      </pc:sldChg>
      <pc:sldChg chg="del">
        <pc:chgData name="김윤석" userId="e4380587-cf43-477b-a754-1f250544103a" providerId="ADAL" clId="{50BCE542-4ABB-4DBE-8D1A-B459F46FD9DE}" dt="2022-11-25T04:23:55.095" v="1750" actId="47"/>
        <pc:sldMkLst>
          <pc:docMk/>
          <pc:sldMk cId="2837297070" sldId="363"/>
        </pc:sldMkLst>
      </pc:sldChg>
      <pc:sldChg chg="addSp delSp modSp add mod">
        <pc:chgData name="김윤석" userId="e4380587-cf43-477b-a754-1f250544103a" providerId="ADAL" clId="{50BCE542-4ABB-4DBE-8D1A-B459F46FD9DE}" dt="2022-11-25T01:44:54.570" v="806" actId="1076"/>
        <pc:sldMkLst>
          <pc:docMk/>
          <pc:sldMk cId="1482402224" sldId="364"/>
        </pc:sldMkLst>
        <pc:spChg chg="mod">
          <ac:chgData name="김윤석" userId="e4380587-cf43-477b-a754-1f250544103a" providerId="ADAL" clId="{50BCE542-4ABB-4DBE-8D1A-B459F46FD9DE}" dt="2022-11-25T01:41:06.746" v="767" actId="20577"/>
          <ac:spMkLst>
            <pc:docMk/>
            <pc:sldMk cId="1482402224" sldId="364"/>
            <ac:spMk id="2" creationId="{CF006401-3D21-4BB6-BDE3-908B51C28CF3}"/>
          </ac:spMkLst>
        </pc:spChg>
        <pc:spChg chg="mod">
          <ac:chgData name="김윤석" userId="e4380587-cf43-477b-a754-1f250544103a" providerId="ADAL" clId="{50BCE542-4ABB-4DBE-8D1A-B459F46FD9DE}" dt="2022-11-25T01:44:48.257" v="805" actId="27636"/>
          <ac:spMkLst>
            <pc:docMk/>
            <pc:sldMk cId="1482402224" sldId="364"/>
            <ac:spMk id="4" creationId="{EE83FD6C-3A10-4988-A548-2D7F0B49C896}"/>
          </ac:spMkLst>
        </pc:spChg>
        <pc:spChg chg="del">
          <ac:chgData name="김윤석" userId="e4380587-cf43-477b-a754-1f250544103a" providerId="ADAL" clId="{50BCE542-4ABB-4DBE-8D1A-B459F46FD9DE}" dt="2022-11-25T01:39:38.037" v="511" actId="478"/>
          <ac:spMkLst>
            <pc:docMk/>
            <pc:sldMk cId="1482402224" sldId="364"/>
            <ac:spMk id="8" creationId="{BAC21EC4-177F-E7AF-BF8B-E5E9011DE351}"/>
          </ac:spMkLst>
        </pc:spChg>
        <pc:spChg chg="del">
          <ac:chgData name="김윤석" userId="e4380587-cf43-477b-a754-1f250544103a" providerId="ADAL" clId="{50BCE542-4ABB-4DBE-8D1A-B459F46FD9DE}" dt="2022-11-25T01:39:40.263" v="512" actId="478"/>
          <ac:spMkLst>
            <pc:docMk/>
            <pc:sldMk cId="1482402224" sldId="364"/>
            <ac:spMk id="9" creationId="{B7FAD78B-FDC9-A8D0-7182-3BD0EFB37603}"/>
          </ac:spMkLst>
        </pc:spChg>
        <pc:picChg chg="del">
          <ac:chgData name="김윤석" userId="e4380587-cf43-477b-a754-1f250544103a" providerId="ADAL" clId="{50BCE542-4ABB-4DBE-8D1A-B459F46FD9DE}" dt="2022-11-25T01:39:28.707" v="508" actId="478"/>
          <ac:picMkLst>
            <pc:docMk/>
            <pc:sldMk cId="1482402224" sldId="364"/>
            <ac:picMk id="7" creationId="{4453C518-9019-164B-ADA4-D29BC3253389}"/>
          </ac:picMkLst>
        </pc:picChg>
        <pc:picChg chg="add mod">
          <ac:chgData name="김윤석" userId="e4380587-cf43-477b-a754-1f250544103a" providerId="ADAL" clId="{50BCE542-4ABB-4DBE-8D1A-B459F46FD9DE}" dt="2022-11-25T01:44:54.570" v="806" actId="1076"/>
          <ac:picMkLst>
            <pc:docMk/>
            <pc:sldMk cId="1482402224" sldId="364"/>
            <ac:picMk id="10" creationId="{4652C48C-1795-F16D-B304-730001FBCEAB}"/>
          </ac:picMkLst>
        </pc:picChg>
      </pc:sldChg>
      <pc:sldChg chg="addSp delSp modSp add mod">
        <pc:chgData name="김윤석" userId="e4380587-cf43-477b-a754-1f250544103a" providerId="ADAL" clId="{50BCE542-4ABB-4DBE-8D1A-B459F46FD9DE}" dt="2022-11-25T03:47:17.203" v="955" actId="20577"/>
        <pc:sldMkLst>
          <pc:docMk/>
          <pc:sldMk cId="4041551417" sldId="365"/>
        </pc:sldMkLst>
        <pc:spChg chg="mod">
          <ac:chgData name="김윤석" userId="e4380587-cf43-477b-a754-1f250544103a" providerId="ADAL" clId="{50BCE542-4ABB-4DBE-8D1A-B459F46FD9DE}" dt="2022-11-25T03:43:13.195" v="919" actId="20577"/>
          <ac:spMkLst>
            <pc:docMk/>
            <pc:sldMk cId="4041551417" sldId="365"/>
            <ac:spMk id="4" creationId="{EE83FD6C-3A10-4988-A548-2D7F0B49C896}"/>
          </ac:spMkLst>
        </pc:spChg>
        <pc:spChg chg="add mod">
          <ac:chgData name="김윤석" userId="e4380587-cf43-477b-a754-1f250544103a" providerId="ADAL" clId="{50BCE542-4ABB-4DBE-8D1A-B459F46FD9DE}" dt="2022-11-25T03:47:17.203" v="955" actId="20577"/>
          <ac:spMkLst>
            <pc:docMk/>
            <pc:sldMk cId="4041551417" sldId="365"/>
            <ac:spMk id="13" creationId="{6BD6D010-62CE-BF69-8740-48EEF6EC5913}"/>
          </ac:spMkLst>
        </pc:spChg>
        <pc:spChg chg="add mod">
          <ac:chgData name="김윤석" userId="e4380587-cf43-477b-a754-1f250544103a" providerId="ADAL" clId="{50BCE542-4ABB-4DBE-8D1A-B459F46FD9DE}" dt="2022-11-25T03:47:14.801" v="953"/>
          <ac:spMkLst>
            <pc:docMk/>
            <pc:sldMk cId="4041551417" sldId="365"/>
            <ac:spMk id="14" creationId="{54C3B103-8953-0317-18ED-357F737167A8}"/>
          </ac:spMkLst>
        </pc:spChg>
        <pc:picChg chg="add mod">
          <ac:chgData name="김윤석" userId="e4380587-cf43-477b-a754-1f250544103a" providerId="ADAL" clId="{50BCE542-4ABB-4DBE-8D1A-B459F46FD9DE}" dt="2022-11-25T03:46:04.685" v="934" actId="1076"/>
          <ac:picMkLst>
            <pc:docMk/>
            <pc:sldMk cId="4041551417" sldId="365"/>
            <ac:picMk id="7" creationId="{8C3D1C7E-B10C-72F0-CEA8-D5FFC0A0A259}"/>
          </ac:picMkLst>
        </pc:picChg>
        <pc:picChg chg="add mod">
          <ac:chgData name="김윤석" userId="e4380587-cf43-477b-a754-1f250544103a" providerId="ADAL" clId="{50BCE542-4ABB-4DBE-8D1A-B459F46FD9DE}" dt="2022-11-25T03:46:07.339" v="935" actId="1076"/>
          <ac:picMkLst>
            <pc:docMk/>
            <pc:sldMk cId="4041551417" sldId="365"/>
            <ac:picMk id="9" creationId="{F0DB8511-06B4-84FB-818C-C8363631CE1A}"/>
          </ac:picMkLst>
        </pc:picChg>
        <pc:picChg chg="del">
          <ac:chgData name="김윤석" userId="e4380587-cf43-477b-a754-1f250544103a" providerId="ADAL" clId="{50BCE542-4ABB-4DBE-8D1A-B459F46FD9DE}" dt="2022-11-25T03:43:14.994" v="920" actId="478"/>
          <ac:picMkLst>
            <pc:docMk/>
            <pc:sldMk cId="4041551417" sldId="365"/>
            <ac:picMk id="10" creationId="{4652C48C-1795-F16D-B304-730001FBCEAB}"/>
          </ac:picMkLst>
        </pc:picChg>
        <pc:picChg chg="add del mod">
          <ac:chgData name="김윤석" userId="e4380587-cf43-477b-a754-1f250544103a" providerId="ADAL" clId="{50BCE542-4ABB-4DBE-8D1A-B459F46FD9DE}" dt="2022-11-25T03:45:53.295" v="932" actId="478"/>
          <ac:picMkLst>
            <pc:docMk/>
            <pc:sldMk cId="4041551417" sldId="365"/>
            <ac:picMk id="12" creationId="{751A2048-C709-71F4-EF1F-D15380712F85}"/>
          </ac:picMkLst>
        </pc:picChg>
      </pc:sldChg>
      <pc:sldChg chg="addSp delSp modSp add mod">
        <pc:chgData name="김윤석" userId="e4380587-cf43-477b-a754-1f250544103a" providerId="ADAL" clId="{50BCE542-4ABB-4DBE-8D1A-B459F46FD9DE}" dt="2022-11-25T03:54:24.012" v="1062" actId="1076"/>
        <pc:sldMkLst>
          <pc:docMk/>
          <pc:sldMk cId="189469136" sldId="366"/>
        </pc:sldMkLst>
        <pc:spChg chg="mod">
          <ac:chgData name="김윤석" userId="e4380587-cf43-477b-a754-1f250544103a" providerId="ADAL" clId="{50BCE542-4ABB-4DBE-8D1A-B459F46FD9DE}" dt="2022-11-25T03:50:39.085" v="988"/>
          <ac:spMkLst>
            <pc:docMk/>
            <pc:sldMk cId="189469136" sldId="366"/>
            <ac:spMk id="13" creationId="{6BD6D010-62CE-BF69-8740-48EEF6EC5913}"/>
          </ac:spMkLst>
        </pc:spChg>
        <pc:spChg chg="del mod">
          <ac:chgData name="김윤석" userId="e4380587-cf43-477b-a754-1f250544103a" providerId="ADAL" clId="{50BCE542-4ABB-4DBE-8D1A-B459F46FD9DE}" dt="2022-11-25T03:51:18.308" v="1021"/>
          <ac:spMkLst>
            <pc:docMk/>
            <pc:sldMk cId="189469136" sldId="366"/>
            <ac:spMk id="14" creationId="{54C3B103-8953-0317-18ED-357F737167A8}"/>
          </ac:spMkLst>
        </pc:spChg>
        <pc:picChg chg="del">
          <ac:chgData name="김윤석" userId="e4380587-cf43-477b-a754-1f250544103a" providerId="ADAL" clId="{50BCE542-4ABB-4DBE-8D1A-B459F46FD9DE}" dt="2022-11-25T03:47:26.466" v="957" actId="478"/>
          <ac:picMkLst>
            <pc:docMk/>
            <pc:sldMk cId="189469136" sldId="366"/>
            <ac:picMk id="7" creationId="{8C3D1C7E-B10C-72F0-CEA8-D5FFC0A0A259}"/>
          </ac:picMkLst>
        </pc:picChg>
        <pc:picChg chg="add mod ord">
          <ac:chgData name="김윤석" userId="e4380587-cf43-477b-a754-1f250544103a" providerId="ADAL" clId="{50BCE542-4ABB-4DBE-8D1A-B459F46FD9DE}" dt="2022-11-25T03:47:44.838" v="963" actId="1076"/>
          <ac:picMkLst>
            <pc:docMk/>
            <pc:sldMk cId="189469136" sldId="366"/>
            <ac:picMk id="8" creationId="{0BA2F98B-D361-070F-B8BD-03798F3BA679}"/>
          </ac:picMkLst>
        </pc:picChg>
        <pc:picChg chg="del">
          <ac:chgData name="김윤석" userId="e4380587-cf43-477b-a754-1f250544103a" providerId="ADAL" clId="{50BCE542-4ABB-4DBE-8D1A-B459F46FD9DE}" dt="2022-11-25T03:47:26.949" v="958" actId="478"/>
          <ac:picMkLst>
            <pc:docMk/>
            <pc:sldMk cId="189469136" sldId="366"/>
            <ac:picMk id="9" creationId="{F0DB8511-06B4-84FB-818C-C8363631CE1A}"/>
          </ac:picMkLst>
        </pc:picChg>
        <pc:picChg chg="add mod">
          <ac:chgData name="김윤석" userId="e4380587-cf43-477b-a754-1f250544103a" providerId="ADAL" clId="{50BCE542-4ABB-4DBE-8D1A-B459F46FD9DE}" dt="2022-11-25T03:51:23.707" v="1022" actId="1076"/>
          <ac:picMkLst>
            <pc:docMk/>
            <pc:sldMk cId="189469136" sldId="366"/>
            <ac:picMk id="11" creationId="{6459FAC2-6240-B964-A472-CB6B3E54A8FE}"/>
          </ac:picMkLst>
        </pc:picChg>
        <pc:picChg chg="add del mod">
          <ac:chgData name="김윤석" userId="e4380587-cf43-477b-a754-1f250544103a" providerId="ADAL" clId="{50BCE542-4ABB-4DBE-8D1A-B459F46FD9DE}" dt="2022-11-25T03:51:36.907" v="1024"/>
          <ac:picMkLst>
            <pc:docMk/>
            <pc:sldMk cId="189469136" sldId="366"/>
            <ac:picMk id="12" creationId="{41ADC89E-1EF0-9DC9-B77A-80E4D51D9B41}"/>
          </ac:picMkLst>
        </pc:picChg>
        <pc:picChg chg="add del">
          <ac:chgData name="김윤석" userId="e4380587-cf43-477b-a754-1f250544103a" providerId="ADAL" clId="{50BCE542-4ABB-4DBE-8D1A-B459F46FD9DE}" dt="2022-11-25T03:54:03.428" v="1057" actId="478"/>
          <ac:picMkLst>
            <pc:docMk/>
            <pc:sldMk cId="189469136" sldId="366"/>
            <ac:picMk id="16" creationId="{7EDB3F30-266B-0B98-65AE-341F5C53E128}"/>
          </ac:picMkLst>
        </pc:picChg>
        <pc:picChg chg="add mod">
          <ac:chgData name="김윤석" userId="e4380587-cf43-477b-a754-1f250544103a" providerId="ADAL" clId="{50BCE542-4ABB-4DBE-8D1A-B459F46FD9DE}" dt="2022-11-25T03:54:24.012" v="1062" actId="1076"/>
          <ac:picMkLst>
            <pc:docMk/>
            <pc:sldMk cId="189469136" sldId="366"/>
            <ac:picMk id="18" creationId="{0149E585-0758-E08A-1BC8-01B7059FE75F}"/>
          </ac:picMkLst>
        </pc:picChg>
      </pc:sldChg>
      <pc:sldChg chg="addSp delSp modSp add mod">
        <pc:chgData name="김윤석" userId="e4380587-cf43-477b-a754-1f250544103a" providerId="ADAL" clId="{50BCE542-4ABB-4DBE-8D1A-B459F46FD9DE}" dt="2022-11-25T03:55:11.592" v="1069" actId="1076"/>
        <pc:sldMkLst>
          <pc:docMk/>
          <pc:sldMk cId="1081704894" sldId="367"/>
        </pc:sldMkLst>
        <pc:spChg chg="mod">
          <ac:chgData name="김윤석" userId="e4380587-cf43-477b-a754-1f250544103a" providerId="ADAL" clId="{50BCE542-4ABB-4DBE-8D1A-B459F46FD9DE}" dt="2022-11-25T03:55:05.903" v="1068" actId="1076"/>
          <ac:spMkLst>
            <pc:docMk/>
            <pc:sldMk cId="1081704894" sldId="367"/>
            <ac:spMk id="13" creationId="{6BD6D010-62CE-BF69-8740-48EEF6EC5913}"/>
          </ac:spMkLst>
        </pc:spChg>
        <pc:picChg chg="add mod">
          <ac:chgData name="김윤석" userId="e4380587-cf43-477b-a754-1f250544103a" providerId="ADAL" clId="{50BCE542-4ABB-4DBE-8D1A-B459F46FD9DE}" dt="2022-11-25T03:54:55.363" v="1066" actId="1076"/>
          <ac:picMkLst>
            <pc:docMk/>
            <pc:sldMk cId="1081704894" sldId="367"/>
            <ac:picMk id="7" creationId="{E9805E5E-0BBD-5151-3A77-0BB5A33BBB30}"/>
          </ac:picMkLst>
        </pc:picChg>
        <pc:picChg chg="del">
          <ac:chgData name="김윤석" userId="e4380587-cf43-477b-a754-1f250544103a" providerId="ADAL" clId="{50BCE542-4ABB-4DBE-8D1A-B459F46FD9DE}" dt="2022-11-25T03:51:42.560" v="1027" actId="478"/>
          <ac:picMkLst>
            <pc:docMk/>
            <pc:sldMk cId="1081704894" sldId="367"/>
            <ac:picMk id="8" creationId="{0BA2F98B-D361-070F-B8BD-03798F3BA679}"/>
          </ac:picMkLst>
        </pc:picChg>
        <pc:picChg chg="add mod">
          <ac:chgData name="김윤석" userId="e4380587-cf43-477b-a754-1f250544103a" providerId="ADAL" clId="{50BCE542-4ABB-4DBE-8D1A-B459F46FD9DE}" dt="2022-11-25T03:55:11.592" v="1069" actId="1076"/>
          <ac:picMkLst>
            <pc:docMk/>
            <pc:sldMk cId="1081704894" sldId="367"/>
            <ac:picMk id="10" creationId="{88016BDC-E4EE-B01C-72AA-254D261C6389}"/>
          </ac:picMkLst>
        </pc:picChg>
        <pc:picChg chg="del">
          <ac:chgData name="김윤석" userId="e4380587-cf43-477b-a754-1f250544103a" providerId="ADAL" clId="{50BCE542-4ABB-4DBE-8D1A-B459F46FD9DE}" dt="2022-11-25T03:51:42.101" v="1026" actId="478"/>
          <ac:picMkLst>
            <pc:docMk/>
            <pc:sldMk cId="1081704894" sldId="367"/>
            <ac:picMk id="11" creationId="{6459FAC2-6240-B964-A472-CB6B3E54A8FE}"/>
          </ac:picMkLst>
        </pc:picChg>
      </pc:sldChg>
      <pc:sldChg chg="addSp delSp modSp add mod">
        <pc:chgData name="김윤석" userId="e4380587-cf43-477b-a754-1f250544103a" providerId="ADAL" clId="{50BCE542-4ABB-4DBE-8D1A-B459F46FD9DE}" dt="2022-11-25T04:23:36.369" v="1747" actId="478"/>
        <pc:sldMkLst>
          <pc:docMk/>
          <pc:sldMk cId="1842990439" sldId="368"/>
        </pc:sldMkLst>
        <pc:spChg chg="mod">
          <ac:chgData name="김윤석" userId="e4380587-cf43-477b-a754-1f250544103a" providerId="ADAL" clId="{50BCE542-4ABB-4DBE-8D1A-B459F46FD9DE}" dt="2022-11-25T04:12:05.862" v="1653" actId="20577"/>
          <ac:spMkLst>
            <pc:docMk/>
            <pc:sldMk cId="1842990439" sldId="368"/>
            <ac:spMk id="2" creationId="{CF006401-3D21-4BB6-BDE3-908B51C28CF3}"/>
          </ac:spMkLst>
        </pc:spChg>
        <pc:spChg chg="del">
          <ac:chgData name="김윤석" userId="e4380587-cf43-477b-a754-1f250544103a" providerId="ADAL" clId="{50BCE542-4ABB-4DBE-8D1A-B459F46FD9DE}" dt="2022-11-25T04:00:02.653" v="1392" actId="478"/>
          <ac:spMkLst>
            <pc:docMk/>
            <pc:sldMk cId="1842990439" sldId="368"/>
            <ac:spMk id="8" creationId="{B5382131-ECA2-3C49-ED12-311BC0BCF449}"/>
          </ac:spMkLst>
        </pc:spChg>
        <pc:spChg chg="mod">
          <ac:chgData name="김윤석" userId="e4380587-cf43-477b-a754-1f250544103a" providerId="ADAL" clId="{50BCE542-4ABB-4DBE-8D1A-B459F46FD9DE}" dt="2022-11-25T04:23:27.341" v="1746"/>
          <ac:spMkLst>
            <pc:docMk/>
            <pc:sldMk cId="1842990439" sldId="368"/>
            <ac:spMk id="12" creationId="{47C6654C-1D55-D527-789F-538FCB5BA987}"/>
          </ac:spMkLst>
        </pc:spChg>
        <pc:picChg chg="del">
          <ac:chgData name="김윤석" userId="e4380587-cf43-477b-a754-1f250544103a" providerId="ADAL" clId="{50BCE542-4ABB-4DBE-8D1A-B459F46FD9DE}" dt="2022-11-25T04:00:03.191" v="1393" actId="478"/>
          <ac:picMkLst>
            <pc:docMk/>
            <pc:sldMk cId="1842990439" sldId="368"/>
            <ac:picMk id="7" creationId="{0418E36F-BD3B-3431-A14B-DB25A6F489C8}"/>
          </ac:picMkLst>
        </pc:picChg>
        <pc:picChg chg="del">
          <ac:chgData name="김윤석" userId="e4380587-cf43-477b-a754-1f250544103a" providerId="ADAL" clId="{50BCE542-4ABB-4DBE-8D1A-B459F46FD9DE}" dt="2022-11-25T03:59:58.522" v="1391" actId="478"/>
          <ac:picMkLst>
            <pc:docMk/>
            <pc:sldMk cId="1842990439" sldId="368"/>
            <ac:picMk id="9" creationId="{1D35A810-46D3-0B00-DDEE-2450CA798106}"/>
          </ac:picMkLst>
        </pc:picChg>
        <pc:picChg chg="add del mod">
          <ac:chgData name="김윤석" userId="e4380587-cf43-477b-a754-1f250544103a" providerId="ADAL" clId="{50BCE542-4ABB-4DBE-8D1A-B459F46FD9DE}" dt="2022-11-25T04:23:36.369" v="1747" actId="478"/>
          <ac:picMkLst>
            <pc:docMk/>
            <pc:sldMk cId="1842990439" sldId="368"/>
            <ac:picMk id="10" creationId="{A9803778-2616-D636-5B21-7603E32826F2}"/>
          </ac:picMkLst>
        </pc:picChg>
        <pc:picChg chg="del">
          <ac:chgData name="김윤석" userId="e4380587-cf43-477b-a754-1f250544103a" providerId="ADAL" clId="{50BCE542-4ABB-4DBE-8D1A-B459F46FD9DE}" dt="2022-11-25T03:59:57.896" v="1390" actId="478"/>
          <ac:picMkLst>
            <pc:docMk/>
            <pc:sldMk cId="1842990439" sldId="368"/>
            <ac:picMk id="11" creationId="{3B5AF747-A1CF-7B24-6B60-32752BC07019}"/>
          </ac:picMkLst>
        </pc:picChg>
        <pc:picChg chg="mod">
          <ac:chgData name="김윤석" userId="e4380587-cf43-477b-a754-1f250544103a" providerId="ADAL" clId="{50BCE542-4ABB-4DBE-8D1A-B459F46FD9DE}" dt="2022-11-25T04:00:09.828" v="1394" actId="1076"/>
          <ac:picMkLst>
            <pc:docMk/>
            <pc:sldMk cId="1842990439" sldId="368"/>
            <ac:picMk id="14" creationId="{EA48FD78-62C3-0D2A-C966-C36A198DC7AD}"/>
          </ac:picMkLst>
        </pc:picChg>
      </pc:sldChg>
      <pc:sldChg chg="addSp delSp modSp add del mod">
        <pc:chgData name="김윤석" userId="e4380587-cf43-477b-a754-1f250544103a" providerId="ADAL" clId="{50BCE542-4ABB-4DBE-8D1A-B459F46FD9DE}" dt="2022-11-25T04:29:00.248" v="1874" actId="47"/>
        <pc:sldMkLst>
          <pc:docMk/>
          <pc:sldMk cId="1609968803" sldId="369"/>
        </pc:sldMkLst>
        <pc:spChg chg="mod">
          <ac:chgData name="김윤석" userId="e4380587-cf43-477b-a754-1f250544103a" providerId="ADAL" clId="{50BCE542-4ABB-4DBE-8D1A-B459F46FD9DE}" dt="2022-11-25T04:24:49.888" v="1765"/>
          <ac:spMkLst>
            <pc:docMk/>
            <pc:sldMk cId="1609968803" sldId="369"/>
            <ac:spMk id="2" creationId="{CF006401-3D21-4BB6-BDE3-908B51C28CF3}"/>
          </ac:spMkLst>
        </pc:spChg>
        <pc:spChg chg="add mod">
          <ac:chgData name="김윤석" userId="e4380587-cf43-477b-a754-1f250544103a" providerId="ADAL" clId="{50BCE542-4ABB-4DBE-8D1A-B459F46FD9DE}" dt="2022-11-25T04:28:06.332" v="1873" actId="20577"/>
          <ac:spMkLst>
            <pc:docMk/>
            <pc:sldMk cId="1609968803" sldId="369"/>
            <ac:spMk id="5" creationId="{22C705D7-A6AC-100B-D064-86BC9F8D1A41}"/>
          </ac:spMkLst>
        </pc:spChg>
        <pc:spChg chg="mod">
          <ac:chgData name="김윤석" userId="e4380587-cf43-477b-a754-1f250544103a" providerId="ADAL" clId="{50BCE542-4ABB-4DBE-8D1A-B459F46FD9DE}" dt="2022-11-25T04:27:41.562" v="1836" actId="14100"/>
          <ac:spMkLst>
            <pc:docMk/>
            <pc:sldMk cId="1609968803" sldId="369"/>
            <ac:spMk id="12" creationId="{47C6654C-1D55-D527-789F-538FCB5BA987}"/>
          </ac:spMkLst>
        </pc:spChg>
        <pc:picChg chg="del">
          <ac:chgData name="김윤석" userId="e4380587-cf43-477b-a754-1f250544103a" providerId="ADAL" clId="{50BCE542-4ABB-4DBE-8D1A-B459F46FD9DE}" dt="2022-11-25T04:24:52.190" v="1766" actId="478"/>
          <ac:picMkLst>
            <pc:docMk/>
            <pc:sldMk cId="1609968803" sldId="369"/>
            <ac:picMk id="14" creationId="{EA48FD78-62C3-0D2A-C966-C36A198DC7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algun Gothic" panose="020B0503020000020004" pitchFamily="34" charset="-127"/>
              </a:defRPr>
            </a:lvl1pPr>
          </a:lstStyle>
          <a:p>
            <a:endParaRPr kumimoji="1" lang="ko-Kore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algun Gothic" panose="020B0503020000020004" pitchFamily="34" charset="-127"/>
              </a:defRPr>
            </a:lvl1pPr>
          </a:lstStyle>
          <a:p>
            <a:fld id="{B2D948F6-4275-164F-8117-D30DE18C375C}" type="datetimeFigureOut">
              <a:rPr kumimoji="1" lang="ko-Kore-KR" altLang="en-US" smtClean="0"/>
              <a:pPr/>
              <a:t>01/15/2024</a:t>
            </a:fld>
            <a:endParaRPr kumimoji="1" lang="ko-Kore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algun Gothic" panose="020B0503020000020004" pitchFamily="34" charset="-127"/>
              </a:defRPr>
            </a:lvl1pPr>
          </a:lstStyle>
          <a:p>
            <a:endParaRPr kumimoji="1" lang="ko-Kore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algun Gothic" panose="020B0503020000020004" pitchFamily="34" charset="-127"/>
              </a:defRPr>
            </a:lvl1pPr>
          </a:lstStyle>
          <a:p>
            <a:fld id="{28FBFB32-F2E4-B747-A9F9-6E6CCECA0B17}" type="slidenum">
              <a:rPr kumimoji="1" lang="ko-Kore-KR" altLang="en-US" smtClean="0"/>
              <a:pPr/>
              <a:t>‹#›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71812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060B087-AC27-8648-A40D-413B38315BE2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58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B79AEAE-5323-4845-BC40-F04E511C295D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970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86D0474-E350-D948-AE7C-841821E434BD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47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3F12A5-C26F-1D42-860F-8B8EF9C822FB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727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11F36D2-3493-6043-8670-218D878310CF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67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BE53220-9F33-3A48-A065-4D9857F21ED9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633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75C73D9-F8CB-E845-A382-0665F4A57463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606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BFE36BE-9506-0340-8B80-9A97734B6F9D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83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04E6BA3-F973-2A40-9B99-576C5432B843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744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8363D1E-4885-CE4C-B490-386AE7406D98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55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0" i="0">
                <a:latin typeface="Malgun Gothic" panose="020B0503020000020004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8C472F1-2BA8-9347-8EEF-2123F002FC81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8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2BD554D4-93B0-0842-8F86-D39AC8BC7686}" type="datetime1">
              <a:rPr lang="ko-KR" altLang="en-US" smtClean="0"/>
              <a:pPr/>
              <a:t>2024-01-15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D4FC97B9-94CE-4C8F-B449-BEF99EB21B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381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algun Gothic" panose="020B0503020000020004" pitchFamily="34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2000" y="1833833"/>
            <a:ext cx="7920000" cy="1601584"/>
          </a:xfrm>
        </p:spPr>
        <p:txBody>
          <a:bodyPr anchor="ctr">
            <a:normAutofit/>
          </a:bodyPr>
          <a:lstStyle/>
          <a:p>
            <a:r>
              <a:rPr lang="en-US" altLang="ko-KR" sz="2400" b="1" dirty="0">
                <a:ea typeface="Malgun Gothic" panose="020B0503020000020004" pitchFamily="34" charset="-127"/>
              </a:rPr>
              <a:t>Denoising Diffusion Probabilistic Models</a:t>
            </a:r>
            <a:endParaRPr lang="ko-KR" altLang="en-US" sz="2400" b="1" dirty="0">
              <a:ea typeface="Malgun Gothic" panose="020B0503020000020004" pitchFamily="34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5024167"/>
            <a:ext cx="9144000" cy="594360"/>
          </a:xfrm>
        </p:spPr>
        <p:txBody>
          <a:bodyPr anchor="ctr">
            <a:normAutofit/>
          </a:bodyPr>
          <a:lstStyle/>
          <a:p>
            <a:r>
              <a:rPr lang="ko-KR" altLang="en-US" sz="1600" dirty="0">
                <a:ea typeface="Malgun Gothic" panose="020B0503020000020004" pitchFamily="34" charset="-127"/>
              </a:rPr>
              <a:t>경영과학연구실 김윤석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AA2E15A-250A-4154-903C-4D3DDBCBAE33}"/>
              </a:ext>
            </a:extLst>
          </p:cNvPr>
          <p:cNvCxnSpPr>
            <a:cxnSpLocks/>
          </p:cNvCxnSpPr>
          <p:nvPr/>
        </p:nvCxnSpPr>
        <p:spPr>
          <a:xfrm>
            <a:off x="612000" y="3435418"/>
            <a:ext cx="7920000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A2E15A-250A-4154-903C-4D3DDBCBAE33}"/>
              </a:ext>
            </a:extLst>
          </p:cNvPr>
          <p:cNvCxnSpPr>
            <a:cxnSpLocks/>
          </p:cNvCxnSpPr>
          <p:nvPr/>
        </p:nvCxnSpPr>
        <p:spPr>
          <a:xfrm>
            <a:off x="612000" y="1833833"/>
            <a:ext cx="7920000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부제목 2">
            <a:extLst>
              <a:ext uri="{FF2B5EF4-FFF2-40B4-BE49-F238E27FC236}">
                <a16:creationId xmlns:a16="http://schemas.microsoft.com/office/drawing/2014/main" id="{DE7D8759-63FA-7141-8614-6D1E77ED1686}"/>
              </a:ext>
            </a:extLst>
          </p:cNvPr>
          <p:cNvSpPr txBox="1">
            <a:spLocks/>
          </p:cNvSpPr>
          <p:nvPr/>
        </p:nvSpPr>
        <p:spPr>
          <a:xfrm>
            <a:off x="0" y="3803233"/>
            <a:ext cx="9144000" cy="123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Malgun Gothic" panose="020B0503020000020004" pitchFamily="34" charset="-127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algun Gothic" panose="020B0503020000020004" pitchFamily="34" charset="-127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algun Gothic" panose="020B0503020000020004" pitchFamily="34" charset="-127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algun Gothic" panose="020B0503020000020004" pitchFamily="34" charset="-127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algun Gothic" panose="020B0503020000020004" pitchFamily="34" charset="-127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ea typeface="Malgun Gothic" panose="020B0503020000020004" pitchFamily="34" charset="-127"/>
              </a:rPr>
              <a:t>Jonathan</a:t>
            </a:r>
            <a:r>
              <a:rPr lang="ko-KR" altLang="en-US" sz="1600" dirty="0">
                <a:ea typeface="Malgun Gothic" panose="020B0503020000020004" pitchFamily="34" charset="-127"/>
              </a:rPr>
              <a:t> </a:t>
            </a:r>
            <a:r>
              <a:rPr lang="en-US" altLang="ko-KR" sz="1600" dirty="0">
                <a:ea typeface="Malgun Gothic" panose="020B0503020000020004" pitchFamily="34" charset="-127"/>
              </a:rPr>
              <a:t>Ho, Ajay Jain, Pieter </a:t>
            </a:r>
            <a:r>
              <a:rPr lang="en-US" altLang="ko-KR" sz="1600" dirty="0" err="1">
                <a:ea typeface="Malgun Gothic" panose="020B0503020000020004" pitchFamily="34" charset="-127"/>
              </a:rPr>
              <a:t>Abbeel</a:t>
            </a:r>
            <a:endParaRPr lang="en-US" altLang="ko-KR" sz="1600" dirty="0">
              <a:ea typeface="Malgun Gothic" panose="020B0503020000020004" pitchFamily="34" charset="-127"/>
            </a:endParaRPr>
          </a:p>
          <a:p>
            <a:r>
              <a:rPr lang="en-US" altLang="ko-KR" sz="1600" b="0" dirty="0">
                <a:effectLst/>
                <a:ea typeface="Malgun Gothic" panose="020B0503020000020004" pitchFamily="34" charset="-127"/>
              </a:rPr>
              <a:t>UC Berkeley</a:t>
            </a:r>
          </a:p>
          <a:p>
            <a:r>
              <a:rPr lang="en-US" altLang="ko-KR" sz="1600" b="0" dirty="0">
                <a:effectLst/>
                <a:latin typeface="+mn-ea"/>
              </a:rPr>
              <a:t>34th Conference on Neural Information Processing Systems (</a:t>
            </a:r>
            <a:r>
              <a:rPr lang="en-US" altLang="ko-KR" sz="1600" b="0" dirty="0" err="1">
                <a:effectLst/>
                <a:latin typeface="+mn-ea"/>
              </a:rPr>
              <a:t>NeurIPS</a:t>
            </a:r>
            <a:r>
              <a:rPr lang="en-US" altLang="ko-KR" sz="1600" b="0" dirty="0">
                <a:effectLst/>
                <a:latin typeface="+mn-ea"/>
              </a:rPr>
              <a:t> 2020)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39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smtClean="0">
                <a:latin typeface="Malgun Gothic" panose="020B0503020000020004" pitchFamily="34" charset="-127"/>
              </a:rPr>
              <a:t>Training objective</a:t>
            </a:r>
            <a:endParaRPr lang="en-US" altLang="ko-KR" sz="2400" b="1" dirty="0">
              <a:latin typeface="Malgun Gothic" panose="020B0503020000020004" pitchFamily="34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author proposes a simple objective function for stable learning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proposed objective function increases the quality of the generated sample and enables </a:t>
            </a:r>
            <a:r>
              <a:rPr lang="en-US" altLang="ko-KR" sz="1800">
                <a:latin typeface="+mn-ea"/>
              </a:rPr>
              <a:t>stable </a:t>
            </a:r>
            <a:r>
              <a:rPr lang="en-US" altLang="ko-KR" sz="1800" smtClean="0">
                <a:latin typeface="+mn-ea"/>
              </a:rPr>
              <a:t>learning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In other words, the proposed objective function allows the model to estimate the noise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Estimating noise is more reliable than learning the data distribution</a:t>
            </a: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A539BC-3DB9-B184-F72F-F2D605DD6D96}"/>
              </a:ext>
            </a:extLst>
          </p:cNvPr>
          <p:cNvSpPr/>
          <p:nvPr/>
        </p:nvSpPr>
        <p:spPr>
          <a:xfrm>
            <a:off x="244699" y="3780438"/>
            <a:ext cx="8654602" cy="2575911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59" y="5155481"/>
            <a:ext cx="6162675" cy="7524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00" y="4019259"/>
            <a:ext cx="4834792" cy="614398"/>
          </a:xfrm>
          <a:prstGeom prst="rect">
            <a:avLst/>
          </a:prstGeom>
        </p:spPr>
      </p:pic>
      <p:sp>
        <p:nvSpPr>
          <p:cNvPr id="12" name="아래쪽 화살표 11"/>
          <p:cNvSpPr/>
          <p:nvPr/>
        </p:nvSpPr>
        <p:spPr>
          <a:xfrm>
            <a:off x="4433043" y="4809646"/>
            <a:ext cx="277905" cy="255898"/>
          </a:xfrm>
          <a:prstGeom prst="downArrow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7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smtClean="0">
                <a:latin typeface="Malgun Gothic" panose="020B0503020000020004" pitchFamily="34" charset="-127"/>
              </a:rPr>
              <a:t>Experiments</a:t>
            </a:r>
            <a:endParaRPr lang="en-US" altLang="ko-KR" sz="2400" b="1" dirty="0">
              <a:latin typeface="Malgun Gothic" panose="020B0503020000020004" pitchFamily="34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All experiments are set to T=1000 to proceed with the experiment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Compare sample quality for Inception score, FID score</a:t>
            </a:r>
            <a:r>
              <a:rPr lang="en-US" altLang="ko-KR" sz="1800">
                <a:latin typeface="+mn-ea"/>
              </a:rPr>
              <a:t>, </a:t>
            </a:r>
            <a:r>
              <a:rPr lang="en-US" altLang="ko-KR" sz="1800" smtClean="0">
                <a:latin typeface="+mn-ea"/>
              </a:rPr>
              <a:t>Negative log-likelihood</a:t>
            </a:r>
            <a:endParaRPr lang="en-US" altLang="ko-KR" sz="1800">
              <a:latin typeface="+mn-ea"/>
            </a:endParaRP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Experiments were conducted on the excellence of fixed standard deviation differences and objective functions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Experiments were conducted to show the gradual generation of diffusion models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Interpolation experiments were conducted using diffusion models</a:t>
            </a:r>
            <a:endParaRPr lang="en-US" altLang="ko-KR" sz="1800" smtClean="0">
              <a:latin typeface="+mn-ea"/>
            </a:endParaRP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800" smtClean="0">
              <a:latin typeface="+mn-ea"/>
            </a:endParaRP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83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smtClean="0">
                <a:latin typeface="Malgun Gothic" panose="020B0503020000020004" pitchFamily="34" charset="-127"/>
              </a:rPr>
              <a:t>Sample quality</a:t>
            </a:r>
            <a:endParaRPr lang="en-US" altLang="ko-KR" sz="2400" b="1" dirty="0">
              <a:latin typeface="Malgun Gothic" panose="020B0503020000020004" pitchFamily="34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latin typeface="+mn-ea"/>
              </a:rPr>
              <a:t>It is an experiment comparing the Inception score, FID score, and Native log likelihood in CIFAR10 data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latin typeface="+mn-ea"/>
              </a:rPr>
              <a:t>The diffusion model shows competitive results on the Inception score and performs best on the FID score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latin typeface="+mn-ea"/>
              </a:rPr>
              <a:t>Diffusion models show competitive results with simple model configurations</a:t>
            </a:r>
            <a:endParaRPr lang="en-US" altLang="ko-KR" sz="20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7F6C292-7848-168E-0BDE-DCD891B9BE11}"/>
              </a:ext>
            </a:extLst>
          </p:cNvPr>
          <p:cNvSpPr/>
          <p:nvPr/>
        </p:nvSpPr>
        <p:spPr>
          <a:xfrm>
            <a:off x="244699" y="3783106"/>
            <a:ext cx="8654602" cy="2573244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18" y="3878743"/>
            <a:ext cx="3130358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smtClean="0">
                <a:latin typeface="Malgun Gothic" panose="020B0503020000020004" pitchFamily="34" charset="-127"/>
              </a:rPr>
              <a:t>Parameterization and training objective ablation</a:t>
            </a:r>
            <a:endParaRPr lang="en-US" altLang="ko-KR" sz="2400" b="1" dirty="0">
              <a:latin typeface="Malgun Gothic" panose="020B0503020000020004" pitchFamily="34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This experiment is a performance comparison experiment according to the standard deviation setting and objective function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model with the fixed objective function and standard deviation proposed by the author shows the best performance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Stable learning and quality improvement by fixing standard deviation</a:t>
            </a: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7F6C292-7848-168E-0BDE-DCD891B9BE11}"/>
              </a:ext>
            </a:extLst>
          </p:cNvPr>
          <p:cNvSpPr/>
          <p:nvPr/>
        </p:nvSpPr>
        <p:spPr>
          <a:xfrm>
            <a:off x="244699" y="3102844"/>
            <a:ext cx="8654602" cy="3253505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t="-35" b="2"/>
          <a:stretch/>
        </p:blipFill>
        <p:spPr>
          <a:xfrm>
            <a:off x="2014534" y="3138392"/>
            <a:ext cx="5114925" cy="31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smtClean="0">
                <a:latin typeface="Malgun Gothic" panose="020B0503020000020004" pitchFamily="34" charset="-127"/>
              </a:rPr>
              <a:t>Progressive generation</a:t>
            </a:r>
            <a:endParaRPr lang="en-US" altLang="ko-KR" sz="2400" b="1" dirty="0">
              <a:latin typeface="Malgun Gothic" panose="020B0503020000020004" pitchFamily="34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This experiment demonstrates the progressive generative capacity of the diffusion model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It is shown that the diffusion model is created from large characteristics to detailed characteristics during the generation process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This experiment shows that the diffusion model has the ability to extract and compress important characteristics of the data</a:t>
            </a: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7F6C292-7848-168E-0BDE-DCD891B9BE11}"/>
              </a:ext>
            </a:extLst>
          </p:cNvPr>
          <p:cNvSpPr/>
          <p:nvPr/>
        </p:nvSpPr>
        <p:spPr>
          <a:xfrm>
            <a:off x="244699" y="3818965"/>
            <a:ext cx="8654602" cy="2537384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6" y="4196335"/>
            <a:ext cx="8590822" cy="178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smtClean="0">
                <a:latin typeface="Malgun Gothic" panose="020B0503020000020004" pitchFamily="34" charset="-127"/>
              </a:rPr>
              <a:t>Interpolation</a:t>
            </a:r>
            <a:endParaRPr lang="en-US" altLang="ko-KR" sz="2400" b="1" dirty="0">
              <a:latin typeface="Malgun Gothic" panose="020B0503020000020004" pitchFamily="34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Tested the interpolation performance of the diffusion model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Interpolation is the process of gently fusing the properties of two images to create a new image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author shows that the diffusion model can also interpolate high-quality images, but detailed properties such as glasses that are possible in the latest GAN are difficult to interpolate</a:t>
            </a: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7F6C292-7848-168E-0BDE-DCD891B9BE11}"/>
              </a:ext>
            </a:extLst>
          </p:cNvPr>
          <p:cNvSpPr/>
          <p:nvPr/>
        </p:nvSpPr>
        <p:spPr>
          <a:xfrm>
            <a:off x="244699" y="3630706"/>
            <a:ext cx="8654602" cy="2725643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4" y="4097080"/>
            <a:ext cx="8543365" cy="17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Malgun Gothic" panose="020B0503020000020004" pitchFamily="34" charset="-127"/>
              </a:rPr>
              <a:t>Conclusions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authors propose a diffusion model, a generative model that can be reliably learned with a simple configuration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Although the diffusion model is an early model, it shows competitive results with much-studied GAN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I think the current diffusion </a:t>
            </a:r>
            <a:r>
              <a:rPr lang="en-US" altLang="ko-KR" sz="1800">
                <a:latin typeface="+mn-ea"/>
              </a:rPr>
              <a:t>model </a:t>
            </a:r>
            <a:r>
              <a:rPr lang="en-US" altLang="ko-KR" sz="1800" smtClean="0">
                <a:latin typeface="+mn-ea"/>
              </a:rPr>
              <a:t>has been popular due </a:t>
            </a:r>
            <a:r>
              <a:rPr lang="en-US" altLang="ko-KR" sz="1800">
                <a:latin typeface="+mn-ea"/>
              </a:rPr>
              <a:t>to the simple configuration and stable learning</a:t>
            </a: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1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>
                <a:latin typeface="Malgun Gothic" panose="020B0503020000020004" pitchFamily="34" charset="-127"/>
              </a:rPr>
              <a:t>Reverse </a:t>
            </a:r>
            <a:r>
              <a:rPr lang="en-US" altLang="ko-KR" sz="2400" b="1" dirty="0">
                <a:latin typeface="Malgun Gothic" panose="020B0503020000020004" pitchFamily="34" charset="-127"/>
              </a:rPr>
              <a:t>process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A539BC-3DB9-B184-F72F-F2D605DD6D96}"/>
              </a:ext>
            </a:extLst>
          </p:cNvPr>
          <p:cNvSpPr/>
          <p:nvPr/>
        </p:nvSpPr>
        <p:spPr>
          <a:xfrm>
            <a:off x="244699" y="1021956"/>
            <a:ext cx="8654602" cy="5334394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454" y="1103098"/>
            <a:ext cx="3855067" cy="5859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41" y="1925626"/>
            <a:ext cx="5161200" cy="1063345"/>
          </a:xfrm>
          <a:prstGeom prst="rect">
            <a:avLst/>
          </a:prstGeom>
        </p:spPr>
      </p:pic>
      <p:sp>
        <p:nvSpPr>
          <p:cNvPr id="11" name="아래쪽 화살표 10"/>
          <p:cNvSpPr/>
          <p:nvPr/>
        </p:nvSpPr>
        <p:spPr>
          <a:xfrm>
            <a:off x="4433036" y="2980365"/>
            <a:ext cx="277905" cy="255898"/>
          </a:xfrm>
          <a:prstGeom prst="downArrow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61" y="3304174"/>
            <a:ext cx="6953051" cy="588467"/>
          </a:xfrm>
          <a:prstGeom prst="rect">
            <a:avLst/>
          </a:prstGeom>
        </p:spPr>
      </p:pic>
      <p:sp>
        <p:nvSpPr>
          <p:cNvPr id="13" name="아래쪽 화살표 12"/>
          <p:cNvSpPr/>
          <p:nvPr/>
        </p:nvSpPr>
        <p:spPr>
          <a:xfrm>
            <a:off x="4433036" y="1669728"/>
            <a:ext cx="277905" cy="255898"/>
          </a:xfrm>
          <a:prstGeom prst="downArrow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590" y="4171659"/>
            <a:ext cx="4834792" cy="614398"/>
          </a:xfrm>
          <a:prstGeom prst="rect">
            <a:avLst/>
          </a:prstGeom>
        </p:spPr>
      </p:pic>
      <p:sp>
        <p:nvSpPr>
          <p:cNvPr id="15" name="아래쪽 화살표 14"/>
          <p:cNvSpPr/>
          <p:nvPr/>
        </p:nvSpPr>
        <p:spPr>
          <a:xfrm>
            <a:off x="4433036" y="3915761"/>
            <a:ext cx="277905" cy="255898"/>
          </a:xfrm>
          <a:prstGeom prst="downArrow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70965" y="5056094"/>
                <a:ext cx="7879976" cy="120032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ko-KR" smtClean="0"/>
                  <a:t>: Model parameter</a:t>
                </a:r>
              </a:p>
              <a:p>
                <a:pPr/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 smtClean="0"/>
                  <a:t>: Noise</a:t>
                </a:r>
              </a:p>
              <a:p>
                <a:pPr/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mtClean="0"/>
                  <a:t>: Fixed parameter</a:t>
                </a:r>
                <a:endParaRPr lang="en-US" altLang="ko-KR"/>
              </a:p>
              <a:p>
                <a:pPr/>
                <a:endParaRPr lang="ko-KR" altLang="en-US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65" y="5056094"/>
                <a:ext cx="7879976" cy="1200329"/>
              </a:xfrm>
              <a:prstGeom prst="rect">
                <a:avLst/>
              </a:prstGeom>
              <a:blipFill>
                <a:blip r:embed="rId6"/>
                <a:stretch>
                  <a:fillRect t="-2000"/>
                </a:stretch>
              </a:blipFill>
              <a:ln w="19050"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036" y="5162060"/>
            <a:ext cx="2514027" cy="4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Malgun Gothic" panose="020B0503020000020004" pitchFamily="34" charset="-127"/>
              </a:rPr>
              <a:t>Introduction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Recently, various types of deep generative models have emerged that show high quality samples.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Representative deep generation models include GAN and VAE.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This paper studies a generative model using the Markov chain diffusion process.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This paper proposes a simple generative model using the diffusion process.</a:t>
            </a:r>
            <a:endParaRPr lang="en-US" altLang="ko-KR" sz="1800" dirty="0"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E9EBCE-1421-7031-6931-2F39CE20B6BA}"/>
              </a:ext>
            </a:extLst>
          </p:cNvPr>
          <p:cNvSpPr/>
          <p:nvPr/>
        </p:nvSpPr>
        <p:spPr>
          <a:xfrm>
            <a:off x="244699" y="3415553"/>
            <a:ext cx="8654602" cy="2940798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>
              <a:lnSpc>
                <a:spcPct val="150000"/>
              </a:lnSpc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 descr="딥러닝] GAN(Generative Adversarial Network)">
            <a:extLst>
              <a:ext uri="{FF2B5EF4-FFF2-40B4-BE49-F238E27FC236}">
                <a16:creationId xmlns:a16="http://schemas.microsoft.com/office/drawing/2014/main" id="{955801AF-657E-64C3-FAB9-28019C32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3" y="3731714"/>
            <a:ext cx="3901883" cy="17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E(Variational AutoEncoder) - gaussian37">
            <a:extLst>
              <a:ext uri="{FF2B5EF4-FFF2-40B4-BE49-F238E27FC236}">
                <a16:creationId xmlns:a16="http://schemas.microsoft.com/office/drawing/2014/main" id="{9ED68CEA-90D8-5669-86F9-8F666DFC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07" y="3693865"/>
            <a:ext cx="3901883" cy="17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D5C52-8AC1-C35A-65E7-6257E07DC722}"/>
              </a:ext>
            </a:extLst>
          </p:cNvPr>
          <p:cNvSpPr txBox="1"/>
          <p:nvPr/>
        </p:nvSpPr>
        <p:spPr>
          <a:xfrm>
            <a:off x="1792662" y="5431265"/>
            <a:ext cx="16567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/>
              <a:t>GAN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53087-4BB0-C078-F3DD-11A58912BC6F}"/>
              </a:ext>
            </a:extLst>
          </p:cNvPr>
          <p:cNvSpPr txBox="1"/>
          <p:nvPr/>
        </p:nvSpPr>
        <p:spPr>
          <a:xfrm>
            <a:off x="5907257" y="5393633"/>
            <a:ext cx="16567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/>
              <a:t>VAE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5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Malgun Gothic" panose="020B0503020000020004" pitchFamily="34" charset="-127"/>
              </a:rPr>
              <a:t>Related works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2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13241"/>
              </p:ext>
            </p:extLst>
          </p:nvPr>
        </p:nvGraphicFramePr>
        <p:xfrm>
          <a:off x="134471" y="1435723"/>
          <a:ext cx="8875058" cy="38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529">
                  <a:extLst>
                    <a:ext uri="{9D8B030D-6E8A-4147-A177-3AD203B41FA5}">
                      <a16:colId xmlns:a16="http://schemas.microsoft.com/office/drawing/2014/main" val="3613096039"/>
                    </a:ext>
                  </a:extLst>
                </a:gridCol>
                <a:gridCol w="4437529">
                  <a:extLst>
                    <a:ext uri="{9D8B030D-6E8A-4147-A177-3AD203B41FA5}">
                      <a16:colId xmlns:a16="http://schemas.microsoft.com/office/drawing/2014/main" val="1871386859"/>
                    </a:ext>
                  </a:extLst>
                </a:gridCol>
              </a:tblGrid>
              <a:tr h="675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Paper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Key idea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304195"/>
                  </a:ext>
                </a:extLst>
              </a:tr>
              <a:tr h="1165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Generative adversarial networks. 2020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Adversarial learning of two networks</a:t>
                      </a:r>
                      <a:endParaRPr lang="en-US" altLang="ko-KR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56535"/>
                  </a:ext>
                </a:extLst>
              </a:tr>
              <a:tr h="675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n-ea"/>
                          <a:ea typeface="+mn-ea"/>
                        </a:rPr>
                        <a:t>Auto-encoding variational bayes. 2013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Learning input data distribution through variational inference</a:t>
                      </a:r>
                      <a:endParaRPr lang="en-US" altLang="ko-KR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413168"/>
                  </a:ext>
                </a:extLst>
              </a:tr>
              <a:tr h="675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n-ea"/>
                          <a:ea typeface="+mn-ea"/>
                        </a:rPr>
                        <a:t>Pixel Recurrent Neural Networks. 2016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latin typeface="+mn-ea"/>
                          <a:ea typeface="+mn-ea"/>
                        </a:rPr>
                        <a:t>Sequential generation through autoregression</a:t>
                      </a:r>
                      <a:endParaRPr lang="en-US" altLang="ko-KR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317639"/>
                  </a:ext>
                </a:extLst>
              </a:tr>
              <a:tr h="675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n-ea"/>
                          <a:ea typeface="+mn-ea"/>
                        </a:rPr>
                        <a:t>Glow: Generative Flow with Invertible 1×1 Convolutions. 2018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Uses reversible 1x1 Convolution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37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7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Malgun Gothic" panose="020B0503020000020004" pitchFamily="34" charset="-127"/>
              </a:rPr>
              <a:t>Background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diffusion process takes place in the form of a Markov chain.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diffusion process is the process of adding noise to data.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diffusion model learns the distribution of data through the reverse process of the diffusion process.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The diffusion model uses Gaussian noise and assumes the data distribution is Gaussian.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In other words, the diffusion model is learned through variational inference.</a:t>
            </a: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3384B33-97D8-67C0-6377-30BF359529C3}"/>
              </a:ext>
            </a:extLst>
          </p:cNvPr>
          <p:cNvSpPr/>
          <p:nvPr/>
        </p:nvSpPr>
        <p:spPr>
          <a:xfrm>
            <a:off x="244699" y="4186518"/>
            <a:ext cx="8654602" cy="2169833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kumimoji="1" lang="en-US" altLang="ko-KR">
                <a:solidFill>
                  <a:schemeClr val="tx1"/>
                </a:solidFill>
                <a:latin typeface="+mn-ea"/>
              </a:rPr>
              <a:t>Variational inference in diffusion models</a:t>
            </a:r>
          </a:p>
          <a:p>
            <a:pPr marL="627063" lvl="1" indent="-2682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>
                <a:solidFill>
                  <a:schemeClr val="tx1"/>
                </a:solidFill>
                <a:latin typeface="+mn-ea"/>
              </a:rPr>
              <a:t>The distribution of data (x) is assumed to be Gaussian distribution.</a:t>
            </a:r>
          </a:p>
          <a:p>
            <a:pPr marL="627063" lvl="1" indent="-2682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>
                <a:solidFill>
                  <a:schemeClr val="tx1"/>
                </a:solidFill>
                <a:latin typeface="+mn-ea"/>
              </a:rPr>
              <a:t>(Objective function) Measures the distribution difference between x’ and x obtained through the inverse process in data with noise added.</a:t>
            </a:r>
          </a:p>
          <a:p>
            <a:pPr marL="627063" lvl="1" indent="-2682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>
                <a:solidFill>
                  <a:schemeClr val="tx1"/>
                </a:solidFill>
                <a:latin typeface="+mn-ea"/>
              </a:rPr>
              <a:t>(Training) Optimized to find parameters that minimize the difference.</a:t>
            </a: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20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Malgun Gothic" panose="020B0503020000020004" pitchFamily="34" charset="-127"/>
              </a:rPr>
              <a:t>Problem statement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양쪽 대괄호 4">
            <a:extLst>
              <a:ext uri="{FF2B5EF4-FFF2-40B4-BE49-F238E27FC236}">
                <a16:creationId xmlns:a16="http://schemas.microsoft.com/office/drawing/2014/main" id="{0D9B684C-C790-D227-BC7F-71C41A58F098}"/>
              </a:ext>
            </a:extLst>
          </p:cNvPr>
          <p:cNvSpPr/>
          <p:nvPr/>
        </p:nvSpPr>
        <p:spPr>
          <a:xfrm>
            <a:off x="642796" y="2129883"/>
            <a:ext cx="7872555" cy="3077737"/>
          </a:xfrm>
          <a:prstGeom prst="bracketPair">
            <a:avLst>
              <a:gd name="adj" fmla="val 12319"/>
            </a:avLst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latin typeface="+mn-ea"/>
              </a:rPr>
              <a:t>Researching deep generative models that are stable and simple to learn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04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Malgun Gothic" panose="020B0503020000020004" pitchFamily="34" charset="-127"/>
              </a:rPr>
              <a:t>Key idea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양쪽 대괄호 4">
            <a:extLst>
              <a:ext uri="{FF2B5EF4-FFF2-40B4-BE49-F238E27FC236}">
                <a16:creationId xmlns:a16="http://schemas.microsoft.com/office/drawing/2014/main" id="{0D9B684C-C790-D227-BC7F-71C41A58F098}"/>
              </a:ext>
            </a:extLst>
          </p:cNvPr>
          <p:cNvSpPr/>
          <p:nvPr/>
        </p:nvSpPr>
        <p:spPr>
          <a:xfrm>
            <a:off x="642796" y="2129883"/>
            <a:ext cx="7872555" cy="3077737"/>
          </a:xfrm>
          <a:prstGeom prst="bracketPair">
            <a:avLst>
              <a:gd name="adj" fmla="val 12319"/>
            </a:avLst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latin typeface="+mn-ea"/>
              </a:rPr>
              <a:t>Stable and accurate data distribution learning through diffusion process and inverse process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80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Malgun Gothic" panose="020B0503020000020004" pitchFamily="34" charset="-127"/>
              </a:rPr>
              <a:t>Overall architecture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E83FD6C-3A10-4988-A548-2D7F0B49C896}"/>
              </a:ext>
            </a:extLst>
          </p:cNvPr>
          <p:cNvSpPr txBox="1">
            <a:spLocks/>
          </p:cNvSpPr>
          <p:nvPr/>
        </p:nvSpPr>
        <p:spPr>
          <a:xfrm>
            <a:off x="0" y="753035"/>
            <a:ext cx="9144001" cy="5459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Diffusion models are divided into forward and reverse processes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Forward process refers to the process of adding noise as a diffusion process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Reverse process refers to the process of removing noise from data with added noise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Diffusion models receive noise-added images and time steps as input during learning</a:t>
            </a:r>
          </a:p>
          <a:p>
            <a:pPr marL="4318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>
                <a:latin typeface="+mn-ea"/>
              </a:rPr>
              <a:t>Learning removes noise in reverse over time and up to the original data stage</a:t>
            </a:r>
            <a:endParaRPr lang="en-US" altLang="ko-KR" sz="1800" b="0" i="0" dirty="0">
              <a:effectLst/>
              <a:latin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A539BC-3DB9-B184-F72F-F2D605DD6D96}"/>
              </a:ext>
            </a:extLst>
          </p:cNvPr>
          <p:cNvSpPr/>
          <p:nvPr/>
        </p:nvSpPr>
        <p:spPr>
          <a:xfrm>
            <a:off x="244699" y="4356847"/>
            <a:ext cx="8654602" cy="1999504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1">
              <a:lnSpc>
                <a:spcPct val="150000"/>
              </a:lnSpc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993B2E5-7111-5122-3CDB-2A5BF36F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09" y="4617246"/>
            <a:ext cx="8292975" cy="14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Malgun Gothic" panose="020B0503020000020004" pitchFamily="34" charset="-127"/>
              </a:rPr>
              <a:t>Forward process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EE83FD6C-3A10-4988-A548-2D7F0B49C8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" y="753036"/>
                <a:ext cx="9144001" cy="54590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318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 smtClean="0">
                    <a:latin typeface="+mn-ea"/>
                  </a:rPr>
                  <a:t>The forward process is the process of </a:t>
                </a:r>
                <a:r>
                  <a:rPr lang="en-US" altLang="ko-KR" sz="1800" smtClean="0">
                    <a:latin typeface="+mn-ea"/>
                  </a:rPr>
                  <a:t>adding noise </a:t>
                </a:r>
                <a14:m>
                  <m:oMath xmlns:m="http://schemas.openxmlformats.org/officeDocument/2006/math">
                    <m:r>
                      <a:rPr lang="ko-KR" altLang="en-US" sz="1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 sz="1800" smtClean="0">
                    <a:latin typeface="+mn-ea"/>
                  </a:rPr>
                  <a:t> to </a:t>
                </a:r>
                <a:r>
                  <a:rPr lang="en-US" altLang="ko-KR" sz="1800" dirty="0">
                    <a:latin typeface="+mn-ea"/>
                  </a:rPr>
                  <a:t>the data</a:t>
                </a:r>
                <a:endParaRPr lang="en-US" altLang="ko-KR" sz="1800" b="0" i="0" dirty="0">
                  <a:effectLst/>
                  <a:latin typeface="+mn-ea"/>
                </a:endParaRPr>
              </a:p>
              <a:p>
                <a:pPr marL="4318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ko-KR" altLang="en-US" sz="18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ko-KR" alt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smtClean="0">
                    <a:latin typeface="+mn-ea"/>
                  </a:rPr>
                  <a:t> follows </a:t>
                </a:r>
                <a:r>
                  <a:rPr lang="en-US" altLang="ko-KR" sz="1800" dirty="0">
                    <a:latin typeface="+mn-ea"/>
                  </a:rPr>
                  <a:t>a Gaussian distribution</a:t>
                </a:r>
                <a:endParaRPr lang="en-US" altLang="ko-KR" sz="1800" dirty="0">
                  <a:latin typeface="+mn-ea"/>
                </a:endParaRPr>
              </a:p>
              <a:p>
                <a:pPr marL="4318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>
                    <a:latin typeface="+mn-ea"/>
                  </a:rPr>
                  <a:t>Adding noise by time step in the forward process</a:t>
                </a:r>
                <a:endParaRPr lang="en-US" altLang="ko-KR" sz="1800" b="0" i="0" dirty="0">
                  <a:effectLst/>
                  <a:latin typeface="+mn-ea"/>
                </a:endParaRPr>
              </a:p>
              <a:p>
                <a:pPr marL="4318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altLang="ko-KR" sz="1800" b="0" i="0" dirty="0">
                  <a:effectLst/>
                  <a:latin typeface="+mn-ea"/>
                </a:endParaRPr>
              </a:p>
            </p:txBody>
          </p:sp>
        </mc:Choice>
        <mc:Fallback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EE83FD6C-3A10-4988-A548-2D7F0B49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53036"/>
                <a:ext cx="9144001" cy="54590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A539BC-3DB9-B184-F72F-F2D605DD6D96}"/>
              </a:ext>
            </a:extLst>
          </p:cNvPr>
          <p:cNvSpPr/>
          <p:nvPr/>
        </p:nvSpPr>
        <p:spPr>
          <a:xfrm>
            <a:off x="244699" y="3429000"/>
            <a:ext cx="8654602" cy="292735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1A2923D-47ED-CCC7-9492-7BBE647F7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240"/>
          <a:stretch/>
        </p:blipFill>
        <p:spPr>
          <a:xfrm>
            <a:off x="1446871" y="4099062"/>
            <a:ext cx="6250251" cy="15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06401-3D21-4BB6-BDE3-908B51C28C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45952"/>
          </a:xfrm>
          <a:prstGeom prst="rect">
            <a:avLst/>
          </a:prstGeom>
          <a:ln w="19050">
            <a:noFill/>
          </a:ln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>
                <a:latin typeface="Malgun Gothic" panose="020B0503020000020004" pitchFamily="34" charset="-127"/>
              </a:rPr>
              <a:t>Reverse </a:t>
            </a:r>
            <a:r>
              <a:rPr lang="en-US" altLang="ko-KR" sz="2400" b="1" dirty="0">
                <a:latin typeface="Malgun Gothic" panose="020B0503020000020004" pitchFamily="34" charset="-127"/>
              </a:rPr>
              <a:t>process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996B79-C47F-4D0E-BEE1-EE9BCD6BD2E4}"/>
              </a:ext>
            </a:extLst>
          </p:cNvPr>
          <p:cNvCxnSpPr>
            <a:cxnSpLocks/>
          </p:cNvCxnSpPr>
          <p:nvPr/>
        </p:nvCxnSpPr>
        <p:spPr>
          <a:xfrm>
            <a:off x="-3" y="645952"/>
            <a:ext cx="9144001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EE83FD6C-3A10-4988-A548-2D7F0B49C8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" y="753037"/>
                <a:ext cx="9144001" cy="259079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318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>
                    <a:latin typeface="+mn-ea"/>
                  </a:rPr>
                  <a:t>The reverse process is the process of estimating the distribution </a:t>
                </a:r>
                <a:r>
                  <a:rPr lang="en-US" altLang="ko-KR" sz="1800">
                    <a:latin typeface="+mn-ea"/>
                  </a:rPr>
                  <a:t>of </a:t>
                </a:r>
                <a:r>
                  <a:rPr lang="en-US" altLang="ko-KR" sz="1800" smtClean="0">
                    <a:latin typeface="+mn-ea"/>
                  </a:rPr>
                  <a:t>data</a:t>
                </a:r>
              </a:p>
              <a:p>
                <a:pPr marL="4318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>
                    <a:latin typeface="+mn-ea"/>
                  </a:rPr>
                  <a:t>The author proposes a fixed standard deviation for </a:t>
                </a:r>
                <a:r>
                  <a:rPr lang="en-US" altLang="ko-KR" sz="1800">
                    <a:latin typeface="+mn-ea"/>
                  </a:rPr>
                  <a:t>quality </a:t>
                </a:r>
                <a:r>
                  <a:rPr lang="en-US" altLang="ko-KR" sz="1800" smtClean="0">
                    <a:latin typeface="+mn-ea"/>
                  </a:rPr>
                  <a:t>improvement</a:t>
                </a:r>
              </a:p>
              <a:p>
                <a:pPr marL="4318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>
                    <a:latin typeface="+mn-ea"/>
                  </a:rPr>
                  <a:t>Learned by evaluating time-stage</a:t>
                </a:r>
                <a:r>
                  <a:rPr lang="ko-KR" altLang="en-US" sz="180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1800">
                    <a:latin typeface="+mn-ea"/>
                  </a:rPr>
                  <a:t> in the reverse course</a:t>
                </a:r>
              </a:p>
              <a:p>
                <a:pPr marL="4318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800">
                    <a:latin typeface="+mn-ea"/>
                  </a:rPr>
                  <a:t>This paper transforms objective functions into functions </a:t>
                </a:r>
                <a:r>
                  <a:rPr lang="en-US" altLang="ko-KR" sz="1800">
                    <a:latin typeface="+mn-ea"/>
                  </a:rPr>
                  <a:t>for </a:t>
                </a:r>
                <a:r>
                  <a:rPr lang="ko-KR" altLang="en-US" sz="1800" smtClean="0">
                    <a:latin typeface="+mn-ea"/>
                  </a:rPr>
                  <a:t>𝜖</a:t>
                </a:r>
                <a:r>
                  <a:rPr lang="en-US" altLang="ko-KR" sz="1800" smtClean="0">
                    <a:latin typeface="+mn-ea"/>
                  </a:rPr>
                  <a:t> </a:t>
                </a:r>
                <a:r>
                  <a:rPr lang="en-US" altLang="ko-KR" sz="1800">
                    <a:latin typeface="+mn-ea"/>
                  </a:rPr>
                  <a:t>instead of functions </a:t>
                </a:r>
                <a:r>
                  <a:rPr lang="en-US" altLang="ko-KR" sz="1800">
                    <a:latin typeface="+mn-ea"/>
                  </a:rPr>
                  <a:t>for </a:t>
                </a:r>
                <a:r>
                  <a:rPr lang="ko-KR" altLang="en-US" sz="1800" smtClean="0">
                    <a:latin typeface="+mn-ea"/>
                  </a:rPr>
                  <a:t>𝜇</a:t>
                </a:r>
                <a:r>
                  <a:rPr lang="en-US" altLang="ko-KR" sz="1800" smtClean="0">
                    <a:latin typeface="+mn-ea"/>
                  </a:rPr>
                  <a:t> </a:t>
                </a:r>
                <a:r>
                  <a:rPr lang="en-US" altLang="ko-KR" sz="1800">
                    <a:latin typeface="+mn-ea"/>
                  </a:rPr>
                  <a:t>through renparametricization for stable learning</a:t>
                </a:r>
              </a:p>
            </p:txBody>
          </p:sp>
        </mc:Choice>
        <mc:Fallback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EE83FD6C-3A10-4988-A548-2D7F0B49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53037"/>
                <a:ext cx="9144001" cy="2590798"/>
              </a:xfrm>
              <a:prstGeom prst="rect">
                <a:avLst/>
              </a:prstGeom>
              <a:blipFill>
                <a:blip r:embed="rId2"/>
                <a:stretch>
                  <a:fillRect r="-11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3FAAF-DDA9-750F-8D18-D4D19245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97B9-94CE-4C8F-B449-BEF99EB21B48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A539BC-3DB9-B184-F72F-F2D605DD6D96}"/>
              </a:ext>
            </a:extLst>
          </p:cNvPr>
          <p:cNvSpPr/>
          <p:nvPr/>
        </p:nvSpPr>
        <p:spPr>
          <a:xfrm>
            <a:off x="244699" y="3863788"/>
            <a:ext cx="8654602" cy="2492562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kumimoji="1" lang="en-US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t="8384"/>
          <a:stretch/>
        </p:blipFill>
        <p:spPr>
          <a:xfrm>
            <a:off x="561972" y="4176339"/>
            <a:ext cx="8020050" cy="9337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직사각형 14"/>
              <p:cNvSpPr/>
              <p:nvPr/>
            </p:nvSpPr>
            <p:spPr>
              <a:xfrm>
                <a:off x="561972" y="5271544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ko-KR"/>
                  <a:t>: Model parameter</a:t>
                </a:r>
              </a:p>
              <a:p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/>
                  <a:t>: Noise</a:t>
                </a:r>
              </a:p>
              <a:p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/>
                  <a:t>: Fixed parameter</a:t>
                </a:r>
                <a:endParaRPr lang="en-US" altLang="ko-KR"/>
              </a:p>
            </p:txBody>
          </p:sp>
        </mc:Choice>
        <mc:Fallback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2" y="5271544"/>
                <a:ext cx="4572000" cy="923330"/>
              </a:xfrm>
              <a:prstGeom prst="rect">
                <a:avLst/>
              </a:prstGeom>
              <a:blipFill>
                <a:blip r:embed="rId4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3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53E5AF357246C4FB5A979F51385F286" ma:contentTypeVersion="6" ma:contentTypeDescription="새 문서를 만듭니다." ma:contentTypeScope="" ma:versionID="42fe3e1a294f576bf740dabc60ff46b9">
  <xsd:schema xmlns:xsd="http://www.w3.org/2001/XMLSchema" xmlns:xs="http://www.w3.org/2001/XMLSchema" xmlns:p="http://schemas.microsoft.com/office/2006/metadata/properties" xmlns:ns3="523769a6-b0e5-4a3b-ae2e-826a814529d2" targetNamespace="http://schemas.microsoft.com/office/2006/metadata/properties" ma:root="true" ma:fieldsID="e87083c3ed8093496a87cf19b7b1f829" ns3:_="">
    <xsd:import namespace="523769a6-b0e5-4a3b-ae2e-826a814529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769a6-b0e5-4a3b-ae2e-826a81452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F0F0B4-DA87-417E-8E8F-5BADAD737C8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23769a6-b0e5-4a3b-ae2e-826a814529d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BE1D72-48D3-4B75-BC3C-8AB098A70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D0CD7-A565-4E53-95A2-2ADB78CDBF7A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23769a6-b0e5-4a3b-ae2e-826a814529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11900</TotalTime>
  <Words>842</Words>
  <Application>Microsoft Office PowerPoint</Application>
  <PresentationFormat>화면 슬라이드 쇼(4:3)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Malgun Gothic</vt:lpstr>
      <vt:lpstr>Malgun Gothic</vt:lpstr>
      <vt:lpstr>Arial</vt:lpstr>
      <vt:lpstr>Calibri</vt:lpstr>
      <vt:lpstr>Cambria Math</vt:lpstr>
      <vt:lpstr>Wingdings</vt:lpstr>
      <vt:lpstr>Office 테마</vt:lpstr>
      <vt:lpstr>Denoising Diffusion Probabilistic Models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Adversarial Nets Jean Pouget-Abadie , Mehdi Mirza, Bing Xu, David Warde-Farley, Sherjil Ozair , Aaron Courville, Yoshua Bengio Department of Information Technology and Operational Research University of Montreal Montreal, Quebec H3C 3J7</dc:title>
  <dc:creator>김윤석</dc:creator>
  <cp:lastModifiedBy>김윤석</cp:lastModifiedBy>
  <cp:revision>116</cp:revision>
  <dcterms:created xsi:type="dcterms:W3CDTF">2022-04-23T11:34:54Z</dcterms:created>
  <dcterms:modified xsi:type="dcterms:W3CDTF">2024-01-15T05:53:44Z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0x010100A53E5AF357246C4FB5A979F51385F286</vt:lpwstr>
  </property>
</Properties>
</file>