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48" r:id="rId2"/>
    <p:sldId id="549" r:id="rId3"/>
    <p:sldId id="544" r:id="rId4"/>
    <p:sldId id="551" r:id="rId5"/>
    <p:sldId id="560" r:id="rId6"/>
    <p:sldId id="550" r:id="rId7"/>
    <p:sldId id="552" r:id="rId8"/>
    <p:sldId id="567" r:id="rId9"/>
    <p:sldId id="566" r:id="rId10"/>
    <p:sldId id="569" r:id="rId11"/>
    <p:sldId id="570" r:id="rId12"/>
    <p:sldId id="571" r:id="rId13"/>
    <p:sldId id="568" r:id="rId14"/>
    <p:sldId id="572" r:id="rId15"/>
    <p:sldId id="573" r:id="rId16"/>
    <p:sldId id="574" r:id="rId17"/>
    <p:sldId id="575" r:id="rId18"/>
    <p:sldId id="576" r:id="rId19"/>
    <p:sldId id="579" r:id="rId20"/>
    <p:sldId id="580" r:id="rId21"/>
    <p:sldId id="581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C55A1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A8FADE-A006-4C3E-B01A-84C654E1DD77}" v="14" dt="2023-08-06T15:19:56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3" autoAdjust="0"/>
  </p:normalViewPr>
  <p:slideViewPr>
    <p:cSldViewPr snapToGrid="0">
      <p:cViewPr varScale="1">
        <p:scale>
          <a:sx n="77" d="100"/>
          <a:sy n="77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지원" userId="9d7834fe-f40d-4d28-9b97-0fa86e8d7a5b" providerId="ADAL" clId="{A4A8FADE-A006-4C3E-B01A-84C654E1DD77}"/>
    <pc:docChg chg="undo redo custSel addSld delSld modSld">
      <pc:chgData name="김지원" userId="9d7834fe-f40d-4d28-9b97-0fa86e8d7a5b" providerId="ADAL" clId="{A4A8FADE-A006-4C3E-B01A-84C654E1DD77}" dt="2023-08-06T15:31:09.297" v="1188" actId="2711"/>
      <pc:docMkLst>
        <pc:docMk/>
      </pc:docMkLst>
      <pc:sldChg chg="modSp mod">
        <pc:chgData name="김지원" userId="9d7834fe-f40d-4d28-9b97-0fa86e8d7a5b" providerId="ADAL" clId="{A4A8FADE-A006-4C3E-B01A-84C654E1DD77}" dt="2023-08-06T15:17:42.292" v="848" actId="403"/>
        <pc:sldMkLst>
          <pc:docMk/>
          <pc:sldMk cId="3069286721" sldId="549"/>
        </pc:sldMkLst>
        <pc:spChg chg="mod">
          <ac:chgData name="김지원" userId="9d7834fe-f40d-4d28-9b97-0fa86e8d7a5b" providerId="ADAL" clId="{A4A8FADE-A006-4C3E-B01A-84C654E1DD77}" dt="2023-08-06T15:17:42.292" v="848" actId="403"/>
          <ac:spMkLst>
            <pc:docMk/>
            <pc:sldMk cId="3069286721" sldId="549"/>
            <ac:spMk id="4" creationId="{5CE3EA0D-8A02-6D71-1F71-14737FF04631}"/>
          </ac:spMkLst>
        </pc:spChg>
      </pc:sldChg>
      <pc:sldChg chg="modSp mod">
        <pc:chgData name="김지원" userId="9d7834fe-f40d-4d28-9b97-0fa86e8d7a5b" providerId="ADAL" clId="{A4A8FADE-A006-4C3E-B01A-84C654E1DD77}" dt="2023-08-06T15:19:40.410" v="858" actId="20577"/>
        <pc:sldMkLst>
          <pc:docMk/>
          <pc:sldMk cId="1798251286" sldId="550"/>
        </pc:sldMkLst>
        <pc:spChg chg="mod">
          <ac:chgData name="김지원" userId="9d7834fe-f40d-4d28-9b97-0fa86e8d7a5b" providerId="ADAL" clId="{A4A8FADE-A006-4C3E-B01A-84C654E1DD77}" dt="2023-08-06T15:19:40.410" v="858" actId="20577"/>
          <ac:spMkLst>
            <pc:docMk/>
            <pc:sldMk cId="1798251286" sldId="550"/>
            <ac:spMk id="7" creationId="{2216F674-7B47-32B0-2292-77ACE242DB12}"/>
          </ac:spMkLst>
        </pc:spChg>
      </pc:sldChg>
      <pc:sldChg chg="modSp mod">
        <pc:chgData name="김지원" userId="9d7834fe-f40d-4d28-9b97-0fa86e8d7a5b" providerId="ADAL" clId="{A4A8FADE-A006-4C3E-B01A-84C654E1DD77}" dt="2023-08-06T15:31:09.297" v="1188" actId="2711"/>
        <pc:sldMkLst>
          <pc:docMk/>
          <pc:sldMk cId="193947221" sldId="551"/>
        </pc:sldMkLst>
        <pc:spChg chg="mod">
          <ac:chgData name="김지원" userId="9d7834fe-f40d-4d28-9b97-0fa86e8d7a5b" providerId="ADAL" clId="{A4A8FADE-A006-4C3E-B01A-84C654E1DD77}" dt="2023-08-06T15:30:32.057" v="1175"/>
          <ac:spMkLst>
            <pc:docMk/>
            <pc:sldMk cId="193947221" sldId="551"/>
            <ac:spMk id="5" creationId="{6844DC0B-0D49-57B5-E1CF-197985417BEB}"/>
          </ac:spMkLst>
        </pc:spChg>
        <pc:spChg chg="mod">
          <ac:chgData name="김지원" userId="9d7834fe-f40d-4d28-9b97-0fa86e8d7a5b" providerId="ADAL" clId="{A4A8FADE-A006-4C3E-B01A-84C654E1DD77}" dt="2023-08-06T15:31:09.297" v="1188" actId="2711"/>
          <ac:spMkLst>
            <pc:docMk/>
            <pc:sldMk cId="193947221" sldId="551"/>
            <ac:spMk id="7" creationId="{2216F674-7B47-32B0-2292-77ACE242DB12}"/>
          </ac:spMkLst>
        </pc:spChg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4213215314" sldId="553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2592669095" sldId="554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3120086427" sldId="556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3763227930" sldId="557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3308465421" sldId="558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1118946867" sldId="559"/>
        </pc:sldMkLst>
      </pc:sldChg>
      <pc:sldChg chg="modSp mod">
        <pc:chgData name="김지원" userId="9d7834fe-f40d-4d28-9b97-0fa86e8d7a5b" providerId="ADAL" clId="{A4A8FADE-A006-4C3E-B01A-84C654E1DD77}" dt="2023-08-06T15:17:35.377" v="847" actId="403"/>
        <pc:sldMkLst>
          <pc:docMk/>
          <pc:sldMk cId="1925084859" sldId="560"/>
        </pc:sldMkLst>
        <pc:spChg chg="mod">
          <ac:chgData name="김지원" userId="9d7834fe-f40d-4d28-9b97-0fa86e8d7a5b" providerId="ADAL" clId="{A4A8FADE-A006-4C3E-B01A-84C654E1DD77}" dt="2023-08-06T15:17:35.377" v="847" actId="403"/>
          <ac:spMkLst>
            <pc:docMk/>
            <pc:sldMk cId="1925084859" sldId="560"/>
            <ac:spMk id="8" creationId="{A9EAC32A-72F0-C76B-05EE-46BB89154DF3}"/>
          </ac:spMkLst>
        </pc:spChg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4111608392" sldId="561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1627652056" sldId="563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3982437086" sldId="564"/>
        </pc:sldMkLst>
      </pc:sldChg>
      <pc:sldChg chg="del">
        <pc:chgData name="김지원" userId="9d7834fe-f40d-4d28-9b97-0fa86e8d7a5b" providerId="ADAL" clId="{A4A8FADE-A006-4C3E-B01A-84C654E1DD77}" dt="2023-08-06T15:12:52.146" v="557" actId="47"/>
        <pc:sldMkLst>
          <pc:docMk/>
          <pc:sldMk cId="126772685" sldId="565"/>
        </pc:sldMkLst>
      </pc:sldChg>
      <pc:sldChg chg="modSp mod">
        <pc:chgData name="김지원" userId="9d7834fe-f40d-4d28-9b97-0fa86e8d7a5b" providerId="ADAL" clId="{A4A8FADE-A006-4C3E-B01A-84C654E1DD77}" dt="2023-08-06T14:53:06.174" v="303" actId="20577"/>
        <pc:sldMkLst>
          <pc:docMk/>
          <pc:sldMk cId="3767790580" sldId="568"/>
        </pc:sldMkLst>
        <pc:spChg chg="mod">
          <ac:chgData name="김지원" userId="9d7834fe-f40d-4d28-9b97-0fa86e8d7a5b" providerId="ADAL" clId="{A4A8FADE-A006-4C3E-B01A-84C654E1DD77}" dt="2023-08-06T14:53:06.174" v="303" actId="20577"/>
          <ac:spMkLst>
            <pc:docMk/>
            <pc:sldMk cId="3767790580" sldId="568"/>
            <ac:spMk id="48" creationId="{53ABF05B-352B-0518-8A74-AB1D19E9C5BB}"/>
          </ac:spMkLst>
        </pc:spChg>
      </pc:sldChg>
      <pc:sldChg chg="addSp modSp mod">
        <pc:chgData name="김지원" userId="9d7834fe-f40d-4d28-9b97-0fa86e8d7a5b" providerId="ADAL" clId="{A4A8FADE-A006-4C3E-B01A-84C654E1DD77}" dt="2023-08-06T14:57:44.406" v="320" actId="1076"/>
        <pc:sldMkLst>
          <pc:docMk/>
          <pc:sldMk cId="2699048081" sldId="572"/>
        </pc:sldMkLst>
        <pc:spChg chg="mod">
          <ac:chgData name="김지원" userId="9d7834fe-f40d-4d28-9b97-0fa86e8d7a5b" providerId="ADAL" clId="{A4A8FADE-A006-4C3E-B01A-84C654E1DD77}" dt="2023-08-06T14:52:17.799" v="296" actId="14100"/>
          <ac:spMkLst>
            <pc:docMk/>
            <pc:sldMk cId="2699048081" sldId="572"/>
            <ac:spMk id="12" creationId="{8CE3DC83-3C81-68D7-85A8-4ADB8D50E2FC}"/>
          </ac:spMkLst>
        </pc:spChg>
        <pc:spChg chg="mod">
          <ac:chgData name="김지원" userId="9d7834fe-f40d-4d28-9b97-0fa86e8d7a5b" providerId="ADAL" clId="{A4A8FADE-A006-4C3E-B01A-84C654E1DD77}" dt="2023-08-06T14:52:39.645" v="302" actId="14100"/>
          <ac:spMkLst>
            <pc:docMk/>
            <pc:sldMk cId="2699048081" sldId="572"/>
            <ac:spMk id="17" creationId="{01E4ABF2-4F8A-D6C8-3C18-784AB8A36EE6}"/>
          </ac:spMkLst>
        </pc:spChg>
        <pc:spChg chg="mod">
          <ac:chgData name="김지원" userId="9d7834fe-f40d-4d28-9b97-0fa86e8d7a5b" providerId="ADAL" clId="{A4A8FADE-A006-4C3E-B01A-84C654E1DD77}" dt="2023-08-06T14:52:25.436" v="298" actId="1076"/>
          <ac:spMkLst>
            <pc:docMk/>
            <pc:sldMk cId="2699048081" sldId="572"/>
            <ac:spMk id="18" creationId="{D13C4522-F20E-3892-BF38-452401316B6C}"/>
          </ac:spMkLst>
        </pc:spChg>
        <pc:spChg chg="mod">
          <ac:chgData name="김지원" userId="9d7834fe-f40d-4d28-9b97-0fa86e8d7a5b" providerId="ADAL" clId="{A4A8FADE-A006-4C3E-B01A-84C654E1DD77}" dt="2023-08-06T14:52:25.436" v="298" actId="1076"/>
          <ac:spMkLst>
            <pc:docMk/>
            <pc:sldMk cId="2699048081" sldId="572"/>
            <ac:spMk id="19" creationId="{51B84463-F9CD-B758-DB39-00F34F0B580A}"/>
          </ac:spMkLst>
        </pc:spChg>
        <pc:spChg chg="add mod">
          <ac:chgData name="김지원" userId="9d7834fe-f40d-4d28-9b97-0fa86e8d7a5b" providerId="ADAL" clId="{A4A8FADE-A006-4C3E-B01A-84C654E1DD77}" dt="2023-08-06T14:57:44.406" v="320" actId="1076"/>
          <ac:spMkLst>
            <pc:docMk/>
            <pc:sldMk cId="2699048081" sldId="572"/>
            <ac:spMk id="24" creationId="{1A866266-CA3B-D530-0491-49895986BB34}"/>
          </ac:spMkLst>
        </pc:spChg>
        <pc:picChg chg="mod">
          <ac:chgData name="김지원" userId="9d7834fe-f40d-4d28-9b97-0fa86e8d7a5b" providerId="ADAL" clId="{A4A8FADE-A006-4C3E-B01A-84C654E1DD77}" dt="2023-08-06T14:52:21.024" v="297" actId="1076"/>
          <ac:picMkLst>
            <pc:docMk/>
            <pc:sldMk cId="2699048081" sldId="572"/>
            <ac:picMk id="5" creationId="{DDC3AFEA-7B75-65D3-5C49-4874519D67A0}"/>
          </ac:picMkLst>
        </pc:picChg>
        <pc:cxnChg chg="add mod">
          <ac:chgData name="김지원" userId="9d7834fe-f40d-4d28-9b97-0fa86e8d7a5b" providerId="ADAL" clId="{A4A8FADE-A006-4C3E-B01A-84C654E1DD77}" dt="2023-08-06T14:57:29.821" v="307" actId="14100"/>
          <ac:cxnSpMkLst>
            <pc:docMk/>
            <pc:sldMk cId="2699048081" sldId="572"/>
            <ac:cxnSpMk id="20" creationId="{485A20A5-778A-4202-1E53-59A36851D4DD}"/>
          </ac:cxnSpMkLst>
        </pc:cxnChg>
      </pc:sldChg>
      <pc:sldChg chg="addSp delSp modSp mod">
        <pc:chgData name="김지원" userId="9d7834fe-f40d-4d28-9b97-0fa86e8d7a5b" providerId="ADAL" clId="{A4A8FADE-A006-4C3E-B01A-84C654E1DD77}" dt="2023-08-06T14:48:15.895" v="181" actId="207"/>
        <pc:sldMkLst>
          <pc:docMk/>
          <pc:sldMk cId="445473013" sldId="574"/>
        </pc:sldMkLst>
        <pc:spChg chg="del">
          <ac:chgData name="김지원" userId="9d7834fe-f40d-4d28-9b97-0fa86e8d7a5b" providerId="ADAL" clId="{A4A8FADE-A006-4C3E-B01A-84C654E1DD77}" dt="2023-08-06T14:45:12.732" v="41" actId="478"/>
          <ac:spMkLst>
            <pc:docMk/>
            <pc:sldMk cId="445473013" sldId="574"/>
            <ac:spMk id="7" creationId="{F50463E8-2366-469E-6CF3-2BD20A591F7C}"/>
          </ac:spMkLst>
        </pc:spChg>
        <pc:spChg chg="del">
          <ac:chgData name="김지원" userId="9d7834fe-f40d-4d28-9b97-0fa86e8d7a5b" providerId="ADAL" clId="{A4A8FADE-A006-4C3E-B01A-84C654E1DD77}" dt="2023-08-06T14:45:10.066" v="38" actId="478"/>
          <ac:spMkLst>
            <pc:docMk/>
            <pc:sldMk cId="445473013" sldId="574"/>
            <ac:spMk id="10" creationId="{CCC93271-A95C-DE0E-8B83-B478C565AA51}"/>
          </ac:spMkLst>
        </pc:spChg>
        <pc:spChg chg="mod">
          <ac:chgData name="김지원" userId="9d7834fe-f40d-4d28-9b97-0fa86e8d7a5b" providerId="ADAL" clId="{A4A8FADE-A006-4C3E-B01A-84C654E1DD77}" dt="2023-08-06T14:45:15.041" v="42" actId="20577"/>
          <ac:spMkLst>
            <pc:docMk/>
            <pc:sldMk cId="445473013" sldId="574"/>
            <ac:spMk id="11" creationId="{6417B74F-A462-CCF9-9F01-15C72E6F9AE0}"/>
          </ac:spMkLst>
        </pc:spChg>
        <pc:spChg chg="del">
          <ac:chgData name="김지원" userId="9d7834fe-f40d-4d28-9b97-0fa86e8d7a5b" providerId="ADAL" clId="{A4A8FADE-A006-4C3E-B01A-84C654E1DD77}" dt="2023-08-06T14:45:12.173" v="40" actId="478"/>
          <ac:spMkLst>
            <pc:docMk/>
            <pc:sldMk cId="445473013" sldId="574"/>
            <ac:spMk id="12" creationId="{54F6E60F-0665-D425-69D4-1438234DB8F9}"/>
          </ac:spMkLst>
        </pc:spChg>
        <pc:spChg chg="add mod">
          <ac:chgData name="김지원" userId="9d7834fe-f40d-4d28-9b97-0fa86e8d7a5b" providerId="ADAL" clId="{A4A8FADE-A006-4C3E-B01A-84C654E1DD77}" dt="2023-08-06T14:48:15.895" v="181" actId="207"/>
          <ac:spMkLst>
            <pc:docMk/>
            <pc:sldMk cId="445473013" sldId="574"/>
            <ac:spMk id="13" creationId="{CC5A0483-86D4-C334-3D08-73FD1B0AED43}"/>
          </ac:spMkLst>
        </pc:spChg>
        <pc:picChg chg="del">
          <ac:chgData name="김지원" userId="9d7834fe-f40d-4d28-9b97-0fa86e8d7a5b" providerId="ADAL" clId="{A4A8FADE-A006-4C3E-B01A-84C654E1DD77}" dt="2023-08-06T14:45:10.837" v="39" actId="478"/>
          <ac:picMkLst>
            <pc:docMk/>
            <pc:sldMk cId="445473013" sldId="574"/>
            <ac:picMk id="5" creationId="{7FBE6EE8-4630-3CD4-2C3C-9A6AC427EFB3}"/>
          </ac:picMkLst>
        </pc:picChg>
        <pc:picChg chg="add mod">
          <ac:chgData name="김지원" userId="9d7834fe-f40d-4d28-9b97-0fa86e8d7a5b" providerId="ADAL" clId="{A4A8FADE-A006-4C3E-B01A-84C654E1DD77}" dt="2023-08-06T14:47:18.615" v="44" actId="1076"/>
          <ac:picMkLst>
            <pc:docMk/>
            <pc:sldMk cId="445473013" sldId="574"/>
            <ac:picMk id="8" creationId="{34887174-652D-D61F-5367-57A174351390}"/>
          </ac:picMkLst>
        </pc:picChg>
      </pc:sldChg>
      <pc:sldChg chg="delSp modSp add mod">
        <pc:chgData name="김지원" userId="9d7834fe-f40d-4d28-9b97-0fa86e8d7a5b" providerId="ADAL" clId="{A4A8FADE-A006-4C3E-B01A-84C654E1DD77}" dt="2023-08-06T15:00:28.614" v="348" actId="20577"/>
        <pc:sldMkLst>
          <pc:docMk/>
          <pc:sldMk cId="3891594073" sldId="575"/>
        </pc:sldMkLst>
        <pc:spChg chg="mod">
          <ac:chgData name="김지원" userId="9d7834fe-f40d-4d28-9b97-0fa86e8d7a5b" providerId="ADAL" clId="{A4A8FADE-A006-4C3E-B01A-84C654E1DD77}" dt="2023-08-06T14:49:07.096" v="195" actId="20577"/>
          <ac:spMkLst>
            <pc:docMk/>
            <pc:sldMk cId="3891594073" sldId="575"/>
            <ac:spMk id="2" creationId="{51399934-C091-86E9-8414-C0F454E5D828}"/>
          </ac:spMkLst>
        </pc:spChg>
        <pc:spChg chg="mod">
          <ac:chgData name="김지원" userId="9d7834fe-f40d-4d28-9b97-0fa86e8d7a5b" providerId="ADAL" clId="{A4A8FADE-A006-4C3E-B01A-84C654E1DD77}" dt="2023-08-06T15:00:28.614" v="348" actId="20577"/>
          <ac:spMkLst>
            <pc:docMk/>
            <pc:sldMk cId="3891594073" sldId="575"/>
            <ac:spMk id="11" creationId="{6417B74F-A462-CCF9-9F01-15C72E6F9AE0}"/>
          </ac:spMkLst>
        </pc:spChg>
        <pc:spChg chg="del">
          <ac:chgData name="김지원" userId="9d7834fe-f40d-4d28-9b97-0fa86e8d7a5b" providerId="ADAL" clId="{A4A8FADE-A006-4C3E-B01A-84C654E1DD77}" dt="2023-08-06T14:50:34.326" v="274" actId="478"/>
          <ac:spMkLst>
            <pc:docMk/>
            <pc:sldMk cId="3891594073" sldId="575"/>
            <ac:spMk id="13" creationId="{CC5A0483-86D4-C334-3D08-73FD1B0AED43}"/>
          </ac:spMkLst>
        </pc:spChg>
        <pc:picChg chg="del">
          <ac:chgData name="김지원" userId="9d7834fe-f40d-4d28-9b97-0fa86e8d7a5b" providerId="ADAL" clId="{A4A8FADE-A006-4C3E-B01A-84C654E1DD77}" dt="2023-08-06T14:50:34.326" v="274" actId="478"/>
          <ac:picMkLst>
            <pc:docMk/>
            <pc:sldMk cId="3891594073" sldId="575"/>
            <ac:picMk id="8" creationId="{34887174-652D-D61F-5367-57A174351390}"/>
          </ac:picMkLst>
        </pc:picChg>
      </pc:sldChg>
      <pc:sldChg chg="addSp modSp add mod">
        <pc:chgData name="김지원" userId="9d7834fe-f40d-4d28-9b97-0fa86e8d7a5b" providerId="ADAL" clId="{A4A8FADE-A006-4C3E-B01A-84C654E1DD77}" dt="2023-08-06T15:08:03.331" v="455" actId="1076"/>
        <pc:sldMkLst>
          <pc:docMk/>
          <pc:sldMk cId="2622698541" sldId="576"/>
        </pc:sldMkLst>
        <pc:spChg chg="add mod">
          <ac:chgData name="김지원" userId="9d7834fe-f40d-4d28-9b97-0fa86e8d7a5b" providerId="ADAL" clId="{A4A8FADE-A006-4C3E-B01A-84C654E1DD77}" dt="2023-08-06T15:08:03.331" v="455" actId="1076"/>
          <ac:spMkLst>
            <pc:docMk/>
            <pc:sldMk cId="2622698541" sldId="576"/>
            <ac:spMk id="5" creationId="{229DB1B9-9469-E851-936A-045734465F4B}"/>
          </ac:spMkLst>
        </pc:spChg>
        <pc:spChg chg="add mod">
          <ac:chgData name="김지원" userId="9d7834fe-f40d-4d28-9b97-0fa86e8d7a5b" providerId="ADAL" clId="{A4A8FADE-A006-4C3E-B01A-84C654E1DD77}" dt="2023-08-06T15:08:03.331" v="455" actId="1076"/>
          <ac:spMkLst>
            <pc:docMk/>
            <pc:sldMk cId="2622698541" sldId="576"/>
            <ac:spMk id="9" creationId="{16F62BD5-BCB3-1886-EB13-925083D38B88}"/>
          </ac:spMkLst>
        </pc:spChg>
        <pc:spChg chg="mod">
          <ac:chgData name="김지원" userId="9d7834fe-f40d-4d28-9b97-0fa86e8d7a5b" providerId="ADAL" clId="{A4A8FADE-A006-4C3E-B01A-84C654E1DD77}" dt="2023-08-06T15:05:34.156" v="407" actId="1076"/>
          <ac:spMkLst>
            <pc:docMk/>
            <pc:sldMk cId="2622698541" sldId="576"/>
            <ac:spMk id="11" creationId="{6417B74F-A462-CCF9-9F01-15C72E6F9AE0}"/>
          </ac:spMkLst>
        </pc:spChg>
        <pc:spChg chg="add mod">
          <ac:chgData name="김지원" userId="9d7834fe-f40d-4d28-9b97-0fa86e8d7a5b" providerId="ADAL" clId="{A4A8FADE-A006-4C3E-B01A-84C654E1DD77}" dt="2023-08-06T15:07:22.981" v="449" actId="1076"/>
          <ac:spMkLst>
            <pc:docMk/>
            <pc:sldMk cId="2622698541" sldId="576"/>
            <ac:spMk id="12" creationId="{C8F8B1E8-30F5-31F4-D705-F6AFC7C7F344}"/>
          </ac:spMkLst>
        </pc:spChg>
        <pc:spChg chg="add mod">
          <ac:chgData name="김지원" userId="9d7834fe-f40d-4d28-9b97-0fa86e8d7a5b" providerId="ADAL" clId="{A4A8FADE-A006-4C3E-B01A-84C654E1DD77}" dt="2023-08-06T15:07:53.811" v="453" actId="1582"/>
          <ac:spMkLst>
            <pc:docMk/>
            <pc:sldMk cId="2622698541" sldId="576"/>
            <ac:spMk id="13" creationId="{7691DEFA-CFD3-7E98-4DA2-76470B9C4935}"/>
          </ac:spMkLst>
        </pc:spChg>
        <pc:picChg chg="add mod">
          <ac:chgData name="김지원" userId="9d7834fe-f40d-4d28-9b97-0fa86e8d7a5b" providerId="ADAL" clId="{A4A8FADE-A006-4C3E-B01A-84C654E1DD77}" dt="2023-08-06T15:07:14.939" v="446" actId="1076"/>
          <ac:picMkLst>
            <pc:docMk/>
            <pc:sldMk cId="2622698541" sldId="576"/>
            <ac:picMk id="8" creationId="{C88FB3D1-02CE-B1E0-8733-5BDB3971B9F8}"/>
          </ac:picMkLst>
        </pc:picChg>
      </pc:sldChg>
      <pc:sldChg chg="add del">
        <pc:chgData name="김지원" userId="9d7834fe-f40d-4d28-9b97-0fa86e8d7a5b" providerId="ADAL" clId="{A4A8FADE-A006-4C3E-B01A-84C654E1DD77}" dt="2023-08-06T15:12:52.146" v="557" actId="47"/>
        <pc:sldMkLst>
          <pc:docMk/>
          <pc:sldMk cId="3407748428" sldId="577"/>
        </pc:sldMkLst>
      </pc:sldChg>
      <pc:sldChg chg="add del">
        <pc:chgData name="김지원" userId="9d7834fe-f40d-4d28-9b97-0fa86e8d7a5b" providerId="ADAL" clId="{A4A8FADE-A006-4C3E-B01A-84C654E1DD77}" dt="2023-08-06T15:12:52.146" v="557" actId="47"/>
        <pc:sldMkLst>
          <pc:docMk/>
          <pc:sldMk cId="2241059177" sldId="578"/>
        </pc:sldMkLst>
      </pc:sldChg>
      <pc:sldChg chg="addSp delSp modSp add mod">
        <pc:chgData name="김지원" userId="9d7834fe-f40d-4d28-9b97-0fa86e8d7a5b" providerId="ADAL" clId="{A4A8FADE-A006-4C3E-B01A-84C654E1DD77}" dt="2023-08-06T15:11:04.084" v="541" actId="1037"/>
        <pc:sldMkLst>
          <pc:docMk/>
          <pc:sldMk cId="275147714" sldId="579"/>
        </pc:sldMkLst>
        <pc:spChg chg="del">
          <ac:chgData name="김지원" userId="9d7834fe-f40d-4d28-9b97-0fa86e8d7a5b" providerId="ADAL" clId="{A4A8FADE-A006-4C3E-B01A-84C654E1DD77}" dt="2023-08-06T15:10:41.066" v="532" actId="478"/>
          <ac:spMkLst>
            <pc:docMk/>
            <pc:sldMk cId="275147714" sldId="579"/>
            <ac:spMk id="5" creationId="{229DB1B9-9469-E851-936A-045734465F4B}"/>
          </ac:spMkLst>
        </pc:spChg>
        <pc:spChg chg="del">
          <ac:chgData name="김지원" userId="9d7834fe-f40d-4d28-9b97-0fa86e8d7a5b" providerId="ADAL" clId="{A4A8FADE-A006-4C3E-B01A-84C654E1DD77}" dt="2023-08-06T15:10:40.350" v="531" actId="478"/>
          <ac:spMkLst>
            <pc:docMk/>
            <pc:sldMk cId="275147714" sldId="579"/>
            <ac:spMk id="9" creationId="{16F62BD5-BCB3-1886-EB13-925083D38B88}"/>
          </ac:spMkLst>
        </pc:spChg>
        <pc:spChg chg="mod">
          <ac:chgData name="김지원" userId="9d7834fe-f40d-4d28-9b97-0fa86e8d7a5b" providerId="ADAL" clId="{A4A8FADE-A006-4C3E-B01A-84C654E1DD77}" dt="2023-08-06T15:08:13.682" v="460"/>
          <ac:spMkLst>
            <pc:docMk/>
            <pc:sldMk cId="275147714" sldId="579"/>
            <ac:spMk id="11" creationId="{6417B74F-A462-CCF9-9F01-15C72E6F9AE0}"/>
          </ac:spMkLst>
        </pc:spChg>
        <pc:spChg chg="mod">
          <ac:chgData name="김지원" userId="9d7834fe-f40d-4d28-9b97-0fa86e8d7a5b" providerId="ADAL" clId="{A4A8FADE-A006-4C3E-B01A-84C654E1DD77}" dt="2023-08-06T15:09:38.364" v="516" actId="20577"/>
          <ac:spMkLst>
            <pc:docMk/>
            <pc:sldMk cId="275147714" sldId="579"/>
            <ac:spMk id="12" creationId="{C8F8B1E8-30F5-31F4-D705-F6AFC7C7F344}"/>
          </ac:spMkLst>
        </pc:spChg>
        <pc:spChg chg="del">
          <ac:chgData name="김지원" userId="9d7834fe-f40d-4d28-9b97-0fa86e8d7a5b" providerId="ADAL" clId="{A4A8FADE-A006-4C3E-B01A-84C654E1DD77}" dt="2023-08-06T15:10:09.392" v="530" actId="478"/>
          <ac:spMkLst>
            <pc:docMk/>
            <pc:sldMk cId="275147714" sldId="579"/>
            <ac:spMk id="13" creationId="{7691DEFA-CFD3-7E98-4DA2-76470B9C4935}"/>
          </ac:spMkLst>
        </pc:spChg>
        <pc:spChg chg="add mod">
          <ac:chgData name="김지원" userId="9d7834fe-f40d-4d28-9b97-0fa86e8d7a5b" providerId="ADAL" clId="{A4A8FADE-A006-4C3E-B01A-84C654E1DD77}" dt="2023-08-06T15:11:04.084" v="541" actId="1037"/>
          <ac:spMkLst>
            <pc:docMk/>
            <pc:sldMk cId="275147714" sldId="579"/>
            <ac:spMk id="15" creationId="{6EBABEAF-76AE-75FB-26AE-22C7C178694A}"/>
          </ac:spMkLst>
        </pc:spChg>
        <pc:picChg chg="add mod">
          <ac:chgData name="김지원" userId="9d7834fe-f40d-4d28-9b97-0fa86e8d7a5b" providerId="ADAL" clId="{A4A8FADE-A006-4C3E-B01A-84C654E1DD77}" dt="2023-08-06T15:10:01.982" v="525" actId="1076"/>
          <ac:picMkLst>
            <pc:docMk/>
            <pc:sldMk cId="275147714" sldId="579"/>
            <ac:picMk id="7" creationId="{2D4347D9-422E-0C5C-B584-27D2C95714CD}"/>
          </ac:picMkLst>
        </pc:picChg>
        <pc:picChg chg="del">
          <ac:chgData name="김지원" userId="9d7834fe-f40d-4d28-9b97-0fa86e8d7a5b" providerId="ADAL" clId="{A4A8FADE-A006-4C3E-B01A-84C654E1DD77}" dt="2023-08-06T15:08:42.192" v="463" actId="478"/>
          <ac:picMkLst>
            <pc:docMk/>
            <pc:sldMk cId="275147714" sldId="579"/>
            <ac:picMk id="8" creationId="{C88FB3D1-02CE-B1E0-8733-5BDB3971B9F8}"/>
          </ac:picMkLst>
        </pc:picChg>
        <pc:picChg chg="add mod">
          <ac:chgData name="김지원" userId="9d7834fe-f40d-4d28-9b97-0fa86e8d7a5b" providerId="ADAL" clId="{A4A8FADE-A006-4C3E-B01A-84C654E1DD77}" dt="2023-08-06T15:10:43.931" v="533" actId="14100"/>
          <ac:picMkLst>
            <pc:docMk/>
            <pc:sldMk cId="275147714" sldId="579"/>
            <ac:picMk id="14" creationId="{EFEC00B1-377C-D692-C3D0-44BF72C6DD20}"/>
          </ac:picMkLst>
        </pc:picChg>
      </pc:sldChg>
      <pc:sldChg chg="addSp delSp modSp add mod">
        <pc:chgData name="김지원" userId="9d7834fe-f40d-4d28-9b97-0fa86e8d7a5b" providerId="ADAL" clId="{A4A8FADE-A006-4C3E-B01A-84C654E1DD77}" dt="2023-08-06T15:12:10.875" v="556" actId="1076"/>
        <pc:sldMkLst>
          <pc:docMk/>
          <pc:sldMk cId="3367533027" sldId="580"/>
        </pc:sldMkLst>
        <pc:spChg chg="mod">
          <ac:chgData name="김지원" userId="9d7834fe-f40d-4d28-9b97-0fa86e8d7a5b" providerId="ADAL" clId="{A4A8FADE-A006-4C3E-B01A-84C654E1DD77}" dt="2023-08-06T15:11:17.046" v="545"/>
          <ac:spMkLst>
            <pc:docMk/>
            <pc:sldMk cId="3367533027" sldId="580"/>
            <ac:spMk id="11" creationId="{6417B74F-A462-CCF9-9F01-15C72E6F9AE0}"/>
          </ac:spMkLst>
        </pc:spChg>
        <pc:spChg chg="mod">
          <ac:chgData name="김지원" userId="9d7834fe-f40d-4d28-9b97-0fa86e8d7a5b" providerId="ADAL" clId="{A4A8FADE-A006-4C3E-B01A-84C654E1DD77}" dt="2023-08-06T15:12:00.435" v="554" actId="20577"/>
          <ac:spMkLst>
            <pc:docMk/>
            <pc:sldMk cId="3367533027" sldId="580"/>
            <ac:spMk id="12" creationId="{C8F8B1E8-30F5-31F4-D705-F6AFC7C7F344}"/>
          </ac:spMkLst>
        </pc:spChg>
        <pc:spChg chg="del">
          <ac:chgData name="김지원" userId="9d7834fe-f40d-4d28-9b97-0fa86e8d7a5b" providerId="ADAL" clId="{A4A8FADE-A006-4C3E-B01A-84C654E1DD77}" dt="2023-08-06T15:11:45.853" v="547" actId="478"/>
          <ac:spMkLst>
            <pc:docMk/>
            <pc:sldMk cId="3367533027" sldId="580"/>
            <ac:spMk id="15" creationId="{6EBABEAF-76AE-75FB-26AE-22C7C178694A}"/>
          </ac:spMkLst>
        </pc:spChg>
        <pc:picChg chg="add mod">
          <ac:chgData name="김지원" userId="9d7834fe-f40d-4d28-9b97-0fa86e8d7a5b" providerId="ADAL" clId="{A4A8FADE-A006-4C3E-B01A-84C654E1DD77}" dt="2023-08-06T15:12:10.875" v="556" actId="1076"/>
          <ac:picMkLst>
            <pc:docMk/>
            <pc:sldMk cId="3367533027" sldId="580"/>
            <ac:picMk id="5" creationId="{E220438B-56B1-F47E-3A42-F7DA868DEB6E}"/>
          </ac:picMkLst>
        </pc:picChg>
        <pc:picChg chg="del">
          <ac:chgData name="김지원" userId="9d7834fe-f40d-4d28-9b97-0fa86e8d7a5b" providerId="ADAL" clId="{A4A8FADE-A006-4C3E-B01A-84C654E1DD77}" dt="2023-08-06T15:11:46.418" v="548" actId="478"/>
          <ac:picMkLst>
            <pc:docMk/>
            <pc:sldMk cId="3367533027" sldId="580"/>
            <ac:picMk id="7" creationId="{2D4347D9-422E-0C5C-B584-27D2C95714CD}"/>
          </ac:picMkLst>
        </pc:picChg>
        <pc:picChg chg="del">
          <ac:chgData name="김지원" userId="9d7834fe-f40d-4d28-9b97-0fa86e8d7a5b" providerId="ADAL" clId="{A4A8FADE-A006-4C3E-B01A-84C654E1DD77}" dt="2023-08-06T15:11:45.050" v="546" actId="478"/>
          <ac:picMkLst>
            <pc:docMk/>
            <pc:sldMk cId="3367533027" sldId="580"/>
            <ac:picMk id="14" creationId="{EFEC00B1-377C-D692-C3D0-44BF72C6DD20}"/>
          </ac:picMkLst>
        </pc:picChg>
      </pc:sldChg>
      <pc:sldChg chg="delSp modSp add mod">
        <pc:chgData name="김지원" userId="9d7834fe-f40d-4d28-9b97-0fa86e8d7a5b" providerId="ADAL" clId="{A4A8FADE-A006-4C3E-B01A-84C654E1DD77}" dt="2023-08-06T15:21:59.060" v="1060" actId="5793"/>
        <pc:sldMkLst>
          <pc:docMk/>
          <pc:sldMk cId="1639405517" sldId="581"/>
        </pc:sldMkLst>
        <pc:spChg chg="mod">
          <ac:chgData name="김지원" userId="9d7834fe-f40d-4d28-9b97-0fa86e8d7a5b" providerId="ADAL" clId="{A4A8FADE-A006-4C3E-B01A-84C654E1DD77}" dt="2023-08-06T15:13:01.531" v="582" actId="20577"/>
          <ac:spMkLst>
            <pc:docMk/>
            <pc:sldMk cId="1639405517" sldId="581"/>
            <ac:spMk id="2" creationId="{51399934-C091-86E9-8414-C0F454E5D828}"/>
          </ac:spMkLst>
        </pc:spChg>
        <pc:spChg chg="del">
          <ac:chgData name="김지원" userId="9d7834fe-f40d-4d28-9b97-0fa86e8d7a5b" providerId="ADAL" clId="{A4A8FADE-A006-4C3E-B01A-84C654E1DD77}" dt="2023-08-06T15:21:04.583" v="947" actId="478"/>
          <ac:spMkLst>
            <pc:docMk/>
            <pc:sldMk cId="1639405517" sldId="581"/>
            <ac:spMk id="11" creationId="{6417B74F-A462-CCF9-9F01-15C72E6F9AE0}"/>
          </ac:spMkLst>
        </pc:spChg>
        <pc:spChg chg="mod">
          <ac:chgData name="김지원" userId="9d7834fe-f40d-4d28-9b97-0fa86e8d7a5b" providerId="ADAL" clId="{A4A8FADE-A006-4C3E-B01A-84C654E1DD77}" dt="2023-08-06T15:21:59.060" v="1060" actId="5793"/>
          <ac:spMkLst>
            <pc:docMk/>
            <pc:sldMk cId="1639405517" sldId="581"/>
            <ac:spMk id="12" creationId="{C8F8B1E8-30F5-31F4-D705-F6AFC7C7F344}"/>
          </ac:spMkLst>
        </pc:spChg>
        <pc:picChg chg="del">
          <ac:chgData name="김지원" userId="9d7834fe-f40d-4d28-9b97-0fa86e8d7a5b" providerId="ADAL" clId="{A4A8FADE-A006-4C3E-B01A-84C654E1DD77}" dt="2023-08-06T15:21:02.874" v="946" actId="478"/>
          <ac:picMkLst>
            <pc:docMk/>
            <pc:sldMk cId="1639405517" sldId="581"/>
            <ac:picMk id="5" creationId="{E220438B-56B1-F47E-3A42-F7DA868DEB6E}"/>
          </ac:picMkLst>
        </pc:picChg>
      </pc:sldChg>
      <pc:sldChg chg="add del">
        <pc:chgData name="김지원" userId="9d7834fe-f40d-4d28-9b97-0fa86e8d7a5b" providerId="ADAL" clId="{A4A8FADE-A006-4C3E-B01A-84C654E1DD77}" dt="2023-08-06T15:22:02.916" v="1061" actId="47"/>
        <pc:sldMkLst>
          <pc:docMk/>
          <pc:sldMk cId="352781111" sldId="5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F157290A-6CDF-F3E0-C905-CB351DB8B8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17D7145-6B1B-D803-0C78-99E3065C5E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CF94E-0295-43AC-A282-DFFFDB8D94A0}" type="datetimeFigureOut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9FF0199-D2C8-D3B9-1AAA-9EFD8653B8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51699B6-8E1D-C864-A41E-1956A1551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1975C-1132-446E-9B8F-371D10187E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008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3A6B-06AA-4844-8646-74DD6BE97390}" type="datetimeFigureOut">
              <a:rPr lang="ko-KR" altLang="en-US" smtClean="0"/>
              <a:t>2023-08-06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0EB86-C9F2-4BEF-9F25-AC8BC608DF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585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16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97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60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20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896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239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0EB86-C9F2-4BEF-9F25-AC8BC608DF80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91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C0A0DF-C6D1-88A5-C2A4-6F7FDF88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EFA99C-CC6E-AF8A-A5B0-D840413C8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B0E3CC-6757-E373-6002-C482A2BA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19E6-9F90-40B1-B473-0EC2B5D91C58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02E433-DECB-ED32-EF96-387E6FF1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6AE97D-07C6-C60F-C967-673D5377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20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AC7E58-A97B-0ABD-29D3-C929B227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716D9F4-C99E-9C56-CAE5-3015619B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71EA76-43A3-98D2-AF34-62F661B9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BDAF-72B4-4443-A7EA-564139ABDAF7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DC1B20-30E9-8662-DFAD-396A081F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DE4340-C6CF-1405-3E54-1DC8E9B32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45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59C7B43-E841-B453-9433-B06BBF20B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FECE0C-8DCF-E376-99D8-846EDAB9F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A11C56-2863-0873-597F-4DD3CAE3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DB2E-5634-4730-AE0F-C673EB57DA7D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652F27-EC5E-1EDB-4BB7-0275C2487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A153B2-6AED-CB58-AC5B-AB7A41DC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68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D3BFB8-15F8-951B-E89B-995C52A7E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FBE484-85E9-7F89-998D-573EAD4AE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F20F0-1153-B65C-C620-5DAA03F7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30E1-77BC-49FA-A533-A0C004FF8969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DB78333-95F3-E2C7-0D57-5E1EE4E6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1BC623-C0A6-79D2-8471-477053B0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2F252-1F9B-1FB8-944A-0494AD2F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9EBAB4-B446-B624-8429-59BF7E0CA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FFF0B3-D7F4-5D67-C0A2-B7C970FE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EB38-20E8-4B40-9ED4-9E55C5233D90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3FA6AA-711C-AD51-AE74-0C911503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29ED44-5F56-C61E-C41A-D75631C8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61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86497E-F518-2715-AA28-DF6B8EED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549591-0709-3E35-CB33-D709D895D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C9D503-A3B2-6128-0FD5-1C7592FF2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DB3B6A-C6D9-9C1E-753A-D9B157D0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B16E-70A7-44A8-A045-072FDFD9F4B7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F62B10-77BF-81D2-6764-F6989B36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673860F-4A1E-A6B3-879E-E3EC1F49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74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949303-650A-5291-2FC3-7AB561EE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165168-A1CB-14C2-54E8-A382D4803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E417F5-4D49-E7FD-28A2-C827FBBD5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73D316E-1281-53E5-B814-D310F73FC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BE2CAAE-879C-7C82-7A93-FCA0D2BD4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9DB19FE-EFD0-9461-9C2B-8650545B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CF55-2796-456C-AD34-FB424FE5B968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AA572AD-C475-F6A8-C3E7-4DF9EE24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7B6C32-B96A-A4F1-A2F0-B7FE9861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6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90C6AC-4E52-2979-AF18-90C5623A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57B8CB-E437-2097-2A8B-94BCF7C2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DBEA-3991-4F38-B8E6-2B989E2B0329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597583C-90A7-1FE1-1A2D-F98B2563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A7EC6AD-CD8A-19D0-CFF7-326FAFC9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01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54BCB9D-DB4E-B8CD-B3CC-DEF6958C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D6BB-A34E-457A-A1EA-C72DFD0022AC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C10A0E9-DA23-9647-63A7-07EFA557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0281E53-F238-0C97-DD3E-44366AAF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33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7F1574-B03F-B00B-FE85-6B1E75AB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36E822-2881-F278-4073-152D24BCF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9A37BC-0F0A-43BB-1425-ECFD69FD4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3B0F01B-476E-9D8F-9954-36AE5176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A60B-B1FA-40B9-9300-EBCD446C8CF5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798FB6-4991-E695-F2A3-CBD064EE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FF2D30-9F8C-140F-C54C-083A56CB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7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B385C7-EBE4-B092-F8E0-2813AF51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5B10244-A796-1011-4274-B452C198F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9B7754-3464-6D46-9465-BBB68E5F1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B19EC8-24A7-24E6-FA79-F5A11C85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E0DF-7A7B-4AB5-A5BE-CCF37F34F207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27B6CF-77B6-A144-92C6-845992E0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2B38FC-AC99-5F73-044D-38ED5895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17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2524E7-BFD5-A261-7E28-D87BFE00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0CA013D-DE48-D9B5-C012-553E668C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99780C-A2D1-38D5-C697-B90FFC54F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C634-4175-4B22-9A0D-A6111600F9F4}" type="datetime1">
              <a:rPr lang="ko-KR" altLang="en-US" smtClean="0"/>
              <a:t>2023-08-07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A7D7D6-0999-B7E1-89B3-35B1A6577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F2F213-41BE-E9E7-1A42-FE8BF903E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EA24-BB5A-40C5-9933-639625B528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57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514" y="2338071"/>
            <a:ext cx="11258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Fira Sans" panose="020B0503050000020004" pitchFamily="34" charset="0"/>
                <a:ea typeface="바른돋움 3" pitchFamily="18" charset="-127"/>
              </a:rPr>
              <a:t>Review</a:t>
            </a:r>
            <a:r>
              <a:rPr lang="ko-KR" altLang="en-US" sz="2800" b="1" dirty="0">
                <a:latin typeface="Fira Sans" panose="020B0503050000020004" pitchFamily="34" charset="0"/>
                <a:ea typeface="바른돋움 3" pitchFamily="18" charset="-127"/>
              </a:rPr>
              <a:t> </a:t>
            </a:r>
            <a:r>
              <a:rPr lang="en-US" altLang="ko-KR" sz="2800" b="1" dirty="0">
                <a:latin typeface="Fira Sans" panose="020B0503050000020004" pitchFamily="34" charset="0"/>
                <a:ea typeface="바른돋움 3" pitchFamily="18" charset="-127"/>
              </a:rPr>
              <a:t>of </a:t>
            </a:r>
          </a:p>
          <a:p>
            <a:pPr algn="ctr"/>
            <a:r>
              <a:rPr lang="en-US" altLang="ko-KR" sz="2800" b="1" dirty="0">
                <a:latin typeface="Fira Sans" panose="020B0503050000020004" pitchFamily="34" charset="0"/>
                <a:ea typeface="바른돋움 3" pitchFamily="18" charset="-127"/>
              </a:rPr>
              <a:t>POMO: Policy Optimization with Multiple Optima</a:t>
            </a:r>
          </a:p>
          <a:p>
            <a:pPr algn="ctr"/>
            <a:r>
              <a:rPr lang="en-US" altLang="ko-KR" sz="2800" b="1" dirty="0">
                <a:latin typeface="Fira Sans" panose="020B0503050000020004" pitchFamily="34" charset="0"/>
                <a:ea typeface="바른돋움 3" pitchFamily="18" charset="-127"/>
              </a:rPr>
              <a:t>for Reinforcement Learning</a:t>
            </a:r>
            <a:endParaRPr lang="ko-KR" altLang="en-US" sz="2800" b="1" dirty="0">
              <a:latin typeface="Fira Sans" panose="020B0503050000020004" pitchFamily="34" charset="0"/>
              <a:ea typeface="바른돋움 3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3847774" y="2208561"/>
            <a:ext cx="4680000" cy="0"/>
          </a:xfrm>
          <a:prstGeom prst="line">
            <a:avLst/>
          </a:prstGeom>
          <a:ln w="38100">
            <a:solidFill>
              <a:srgbClr val="1D62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930600" y="3852575"/>
            <a:ext cx="4680000" cy="0"/>
          </a:xfrm>
          <a:prstGeom prst="line">
            <a:avLst/>
          </a:prstGeom>
          <a:ln>
            <a:solidFill>
              <a:srgbClr val="1D62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847774" y="2256186"/>
            <a:ext cx="4680000" cy="0"/>
          </a:xfrm>
          <a:prstGeom prst="line">
            <a:avLst/>
          </a:prstGeom>
          <a:ln>
            <a:solidFill>
              <a:srgbClr val="1D62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A088711-56C9-AF01-315D-F3C436692F87}"/>
              </a:ext>
            </a:extLst>
          </p:cNvPr>
          <p:cNvSpPr txBox="1"/>
          <p:nvPr/>
        </p:nvSpPr>
        <p:spPr>
          <a:xfrm>
            <a:off x="1469796" y="4005456"/>
            <a:ext cx="102556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latin typeface="Abadi" panose="020B0604020104020204" pitchFamily="34" charset="0"/>
              </a:rPr>
              <a:t>Yeong-Dae Kwon, </a:t>
            </a:r>
            <a:r>
              <a:rPr lang="en-US" altLang="ko-KR" dirty="0" err="1">
                <a:latin typeface="Abadi" panose="020B0604020104020204" pitchFamily="34" charset="0"/>
              </a:rPr>
              <a:t>Jinho</a:t>
            </a:r>
            <a:r>
              <a:rPr lang="en-US" altLang="ko-KR" dirty="0">
                <a:latin typeface="Abadi" panose="020B0604020104020204" pitchFamily="34" charset="0"/>
              </a:rPr>
              <a:t> Choo, </a:t>
            </a:r>
            <a:r>
              <a:rPr lang="en-US" altLang="ko-KR" dirty="0" err="1">
                <a:latin typeface="Abadi" panose="020B0604020104020204" pitchFamily="34" charset="0"/>
              </a:rPr>
              <a:t>Byoungjip</a:t>
            </a:r>
            <a:r>
              <a:rPr lang="en-US" altLang="ko-KR" dirty="0">
                <a:latin typeface="Abadi" panose="020B0604020104020204" pitchFamily="34" charset="0"/>
              </a:rPr>
              <a:t> Kim, </a:t>
            </a:r>
            <a:r>
              <a:rPr lang="en-US" altLang="ko-KR" dirty="0" err="1">
                <a:latin typeface="Abadi" panose="020B0604020104020204" pitchFamily="34" charset="0"/>
              </a:rPr>
              <a:t>Iljoo</a:t>
            </a:r>
            <a:r>
              <a:rPr lang="en-US" altLang="ko-KR" dirty="0">
                <a:latin typeface="Abadi" panose="020B0604020104020204" pitchFamily="34" charset="0"/>
              </a:rPr>
              <a:t> Yoon, </a:t>
            </a:r>
            <a:r>
              <a:rPr lang="en-US" altLang="ko-KR" dirty="0" err="1">
                <a:latin typeface="Abadi" panose="020B0604020104020204" pitchFamily="34" charset="0"/>
              </a:rPr>
              <a:t>Youngjune</a:t>
            </a:r>
            <a:r>
              <a:rPr lang="en-US" altLang="ko-KR" dirty="0">
                <a:latin typeface="Abadi" panose="020B0604020104020204" pitchFamily="34" charset="0"/>
              </a:rPr>
              <a:t> </a:t>
            </a:r>
            <a:r>
              <a:rPr lang="en-US" altLang="ko-KR" dirty="0" err="1">
                <a:latin typeface="Abadi" panose="020B0604020104020204" pitchFamily="34" charset="0"/>
              </a:rPr>
              <a:t>Gwon</a:t>
            </a:r>
            <a:r>
              <a:rPr lang="en-US" altLang="ko-KR" dirty="0">
                <a:latin typeface="Abadi" panose="020B0604020104020204" pitchFamily="34" charset="0"/>
              </a:rPr>
              <a:t>, </a:t>
            </a:r>
            <a:r>
              <a:rPr lang="en-US" altLang="ko-KR" dirty="0" err="1">
                <a:latin typeface="Abadi" panose="020B0604020104020204" pitchFamily="34" charset="0"/>
              </a:rPr>
              <a:t>Seungjai</a:t>
            </a:r>
            <a:r>
              <a:rPr lang="en-US" altLang="ko-KR" dirty="0">
                <a:latin typeface="Abadi" panose="020B0604020104020204" pitchFamily="34" charset="0"/>
              </a:rPr>
              <a:t> Min </a:t>
            </a:r>
          </a:p>
          <a:p>
            <a:pPr algn="ctr"/>
            <a:r>
              <a:rPr lang="en-US" altLang="ko-KR" dirty="0">
                <a:latin typeface="Abadi" panose="020B0604020104020204" pitchFamily="34" charset="0"/>
              </a:rPr>
              <a:t>Samsung SDS</a:t>
            </a:r>
            <a:endParaRPr lang="ko-KR" altLang="en-US" dirty="0">
              <a:latin typeface="Abadi" panose="020B06040201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533736-8733-B85D-D48B-EE6E5FFD7937}"/>
              </a:ext>
            </a:extLst>
          </p:cNvPr>
          <p:cNvSpPr txBox="1"/>
          <p:nvPr/>
        </p:nvSpPr>
        <p:spPr>
          <a:xfrm>
            <a:off x="1469796" y="4749511"/>
            <a:ext cx="102556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latin typeface="Abadi" panose="020B0604020104020204" pitchFamily="34" charset="0"/>
              </a:rPr>
              <a:t>Presenter: Jiwon Kim</a:t>
            </a:r>
            <a:endParaRPr lang="ko-KR" altLang="en-US" dirty="0">
              <a:latin typeface="Abadi" panose="020B0604020104020204" pitchFamily="34" charset="0"/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4702056-8999-9644-E2AA-A60535CF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39297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POMO is based on the </a:t>
            </a:r>
            <a:r>
              <a:rPr lang="en-US" altLang="ko-KR" dirty="0">
                <a:solidFill>
                  <a:srgbClr val="FF0000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REINFORCE </a:t>
            </a:r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algorithm</a:t>
            </a:r>
            <a:endParaRPr lang="ko-KR" altLang="en-US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76679CA-B40C-E0EB-9599-D0D4EFD16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91" y="1898891"/>
            <a:ext cx="5495925" cy="8763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FD50C55-C9ED-ADD0-3D41-CF7C06E03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005" y="3576370"/>
            <a:ext cx="8769730" cy="27372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198B48-FB29-411A-C750-D70653763BCE}"/>
              </a:ext>
            </a:extLst>
          </p:cNvPr>
          <p:cNvSpPr txBox="1"/>
          <p:nvPr/>
        </p:nvSpPr>
        <p:spPr>
          <a:xfrm>
            <a:off x="598005" y="2982002"/>
            <a:ext cx="10752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Objective of Policy based reinforcement learning : to find θ that maximizes expected return J(θ)</a:t>
            </a:r>
            <a:endParaRPr lang="ko-KR" altLang="en-US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14" name="슬라이드 번호 개체 틀 13">
            <a:extLst>
              <a:ext uri="{FF2B5EF4-FFF2-40B4-BE49-F238E27FC236}">
                <a16:creationId xmlns:a16="http://schemas.microsoft.com/office/drawing/2014/main" id="{3EDF2351-33DE-375E-EBB2-A0A6087E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04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86A28C39-DDFB-B09F-B542-0FC7CA32A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91" y="4048277"/>
            <a:ext cx="5191125" cy="8001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BF7F2768-0027-2AB0-9BBB-EDB5726CE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91" y="2211118"/>
            <a:ext cx="6686550" cy="962025"/>
          </a:xfrm>
          <a:prstGeom prst="rect">
            <a:avLst/>
          </a:prstGeom>
        </p:spPr>
      </p:pic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FE08C40C-3159-9C2B-2050-AF4BE1DF581C}"/>
              </a:ext>
            </a:extLst>
          </p:cNvPr>
          <p:cNvCxnSpPr>
            <a:cxnSpLocks/>
          </p:cNvCxnSpPr>
          <p:nvPr/>
        </p:nvCxnSpPr>
        <p:spPr>
          <a:xfrm>
            <a:off x="1752599" y="3086252"/>
            <a:ext cx="5930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4440D7F-582E-56DE-867D-1A637AD85B1D}"/>
              </a:ext>
            </a:extLst>
          </p:cNvPr>
          <p:cNvCxnSpPr>
            <a:cxnSpLocks/>
          </p:cNvCxnSpPr>
          <p:nvPr/>
        </p:nvCxnSpPr>
        <p:spPr>
          <a:xfrm>
            <a:off x="1752599" y="4848377"/>
            <a:ext cx="22329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15CAA2A-E602-8539-B12C-C2CBAB927132}"/>
              </a:ext>
            </a:extLst>
          </p:cNvPr>
          <p:cNvCxnSpPr>
            <a:cxnSpLocks/>
          </p:cNvCxnSpPr>
          <p:nvPr/>
        </p:nvCxnSpPr>
        <p:spPr>
          <a:xfrm>
            <a:off x="1752599" y="3173143"/>
            <a:ext cx="29651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64C5E9B-E9A7-3681-B265-374F4B8E6374}"/>
              </a:ext>
            </a:extLst>
          </p:cNvPr>
          <p:cNvCxnSpPr>
            <a:cxnSpLocks/>
            <a:endCxn id="23" idx="2"/>
          </p:cNvCxnSpPr>
          <p:nvPr/>
        </p:nvCxnSpPr>
        <p:spPr>
          <a:xfrm>
            <a:off x="2720836" y="3173143"/>
            <a:ext cx="115263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B1E74D3-4FBC-961D-6D5D-3109B632DEC9}"/>
              </a:ext>
            </a:extLst>
          </p:cNvPr>
          <p:cNvCxnSpPr>
            <a:cxnSpLocks/>
          </p:cNvCxnSpPr>
          <p:nvPr/>
        </p:nvCxnSpPr>
        <p:spPr>
          <a:xfrm>
            <a:off x="4155384" y="4848377"/>
            <a:ext cx="139065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그림 40">
            <a:extLst>
              <a:ext uri="{FF2B5EF4-FFF2-40B4-BE49-F238E27FC236}">
                <a16:creationId xmlns:a16="http://schemas.microsoft.com/office/drawing/2014/main" id="{7AAA0A64-D153-5D64-B925-574CF7CC4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686" y="4139440"/>
            <a:ext cx="3352800" cy="447675"/>
          </a:xfrm>
          <a:prstGeom prst="rect">
            <a:avLst/>
          </a:prstGeom>
        </p:spPr>
      </p:pic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47059A81-4523-E8E8-DF2A-5C5B1A49AA99}"/>
              </a:ext>
            </a:extLst>
          </p:cNvPr>
          <p:cNvSpPr/>
          <p:nvPr/>
        </p:nvSpPr>
        <p:spPr>
          <a:xfrm>
            <a:off x="6358044" y="4721089"/>
            <a:ext cx="287923" cy="207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EDD494-49DF-334E-EFAD-69B16A4DE8C3}"/>
              </a:ext>
            </a:extLst>
          </p:cNvPr>
          <p:cNvSpPr txBox="1"/>
          <p:nvPr/>
        </p:nvSpPr>
        <p:spPr>
          <a:xfrm>
            <a:off x="6669162" y="4675721"/>
            <a:ext cx="49534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Stochastic policy of trajectory </a:t>
            </a:r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given state s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:probability of action t of trajectory </a:t>
            </a:r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, given state s and action 1~t-1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4BCE7E-CC8A-7AF4-9C84-160372DB4E1A}"/>
              </a:ext>
            </a:extLst>
          </p:cNvPr>
          <p:cNvSpPr txBox="1"/>
          <p:nvPr/>
        </p:nvSpPr>
        <p:spPr>
          <a:xfrm>
            <a:off x="530191" y="1520710"/>
            <a:ext cx="8415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Policy gradient in REINFORCEMENT algorithm (MC Sampling)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E05807-5D5D-57BC-FCF3-9C0E551E2681}"/>
              </a:ext>
            </a:extLst>
          </p:cNvPr>
          <p:cNvSpPr txBox="1"/>
          <p:nvPr/>
        </p:nvSpPr>
        <p:spPr>
          <a:xfrm>
            <a:off x="530191" y="342900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Policy gradient in POMO</a:t>
            </a:r>
          </a:p>
        </p:txBody>
      </p: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D716D3DC-630E-9E91-996B-64555A6B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37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86A28C39-DDFB-B09F-B542-0FC7CA32A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91" y="4048277"/>
            <a:ext cx="5191125" cy="8001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BF7F2768-0027-2AB0-9BBB-EDB5726CE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91" y="2211118"/>
            <a:ext cx="6686550" cy="962025"/>
          </a:xfrm>
          <a:prstGeom prst="rect">
            <a:avLst/>
          </a:prstGeom>
        </p:spPr>
      </p:pic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FE08C40C-3159-9C2B-2050-AF4BE1DF581C}"/>
              </a:ext>
            </a:extLst>
          </p:cNvPr>
          <p:cNvCxnSpPr>
            <a:cxnSpLocks/>
          </p:cNvCxnSpPr>
          <p:nvPr/>
        </p:nvCxnSpPr>
        <p:spPr>
          <a:xfrm>
            <a:off x="1752599" y="3086252"/>
            <a:ext cx="59303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4440D7F-582E-56DE-867D-1A637AD85B1D}"/>
              </a:ext>
            </a:extLst>
          </p:cNvPr>
          <p:cNvCxnSpPr>
            <a:cxnSpLocks/>
          </p:cNvCxnSpPr>
          <p:nvPr/>
        </p:nvCxnSpPr>
        <p:spPr>
          <a:xfrm>
            <a:off x="1752599" y="4848377"/>
            <a:ext cx="22329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15CAA2A-E602-8539-B12C-C2CBAB927132}"/>
              </a:ext>
            </a:extLst>
          </p:cNvPr>
          <p:cNvCxnSpPr>
            <a:cxnSpLocks/>
          </p:cNvCxnSpPr>
          <p:nvPr/>
        </p:nvCxnSpPr>
        <p:spPr>
          <a:xfrm>
            <a:off x="1752599" y="3173143"/>
            <a:ext cx="296518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64C5E9B-E9A7-3681-B265-374F4B8E6374}"/>
              </a:ext>
            </a:extLst>
          </p:cNvPr>
          <p:cNvCxnSpPr>
            <a:cxnSpLocks/>
            <a:endCxn id="23" idx="2"/>
          </p:cNvCxnSpPr>
          <p:nvPr/>
        </p:nvCxnSpPr>
        <p:spPr>
          <a:xfrm>
            <a:off x="2720836" y="3173143"/>
            <a:ext cx="115263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7B1E74D3-4FBC-961D-6D5D-3109B632DEC9}"/>
              </a:ext>
            </a:extLst>
          </p:cNvPr>
          <p:cNvCxnSpPr>
            <a:cxnSpLocks/>
          </p:cNvCxnSpPr>
          <p:nvPr/>
        </p:nvCxnSpPr>
        <p:spPr>
          <a:xfrm>
            <a:off x="4155384" y="4848377"/>
            <a:ext cx="1390651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그림 40">
            <a:extLst>
              <a:ext uri="{FF2B5EF4-FFF2-40B4-BE49-F238E27FC236}">
                <a16:creationId xmlns:a16="http://schemas.microsoft.com/office/drawing/2014/main" id="{7AAA0A64-D153-5D64-B925-574CF7CC4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686" y="4139440"/>
            <a:ext cx="3352800" cy="447675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3F51F493-687E-69A2-0F3F-FF3F61EC9E06}"/>
              </a:ext>
            </a:extLst>
          </p:cNvPr>
          <p:cNvSpPr/>
          <p:nvPr/>
        </p:nvSpPr>
        <p:spPr>
          <a:xfrm>
            <a:off x="3130144" y="4135168"/>
            <a:ext cx="894521" cy="5915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310CF-7F9C-A5AA-7C80-B1B77829CEC6}"/>
              </a:ext>
            </a:extLst>
          </p:cNvPr>
          <p:cNvSpPr txBox="1"/>
          <p:nvPr/>
        </p:nvSpPr>
        <p:spPr>
          <a:xfrm>
            <a:off x="530191" y="1520710"/>
            <a:ext cx="8415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Policy gradient in REINFORCEMENT algorithm (MC Sampling)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39306-D0B2-4B62-FF54-E7320F29F311}"/>
              </a:ext>
            </a:extLst>
          </p:cNvPr>
          <p:cNvSpPr txBox="1"/>
          <p:nvPr/>
        </p:nvSpPr>
        <p:spPr>
          <a:xfrm>
            <a:off x="530191" y="342900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Policy gradient in POMO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F08C7D1-ACAC-3E76-A63F-8786A47D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15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86A28C39-DDFB-B09F-B542-0FC7CA32A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91" y="2277496"/>
            <a:ext cx="5191125" cy="800100"/>
          </a:xfrm>
          <a:prstGeom prst="rect">
            <a:avLst/>
          </a:prstGeom>
        </p:spPr>
      </p:pic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4440D7F-582E-56DE-867D-1A637AD85B1D}"/>
              </a:ext>
            </a:extLst>
          </p:cNvPr>
          <p:cNvCxnSpPr>
            <a:cxnSpLocks/>
          </p:cNvCxnSpPr>
          <p:nvPr/>
        </p:nvCxnSpPr>
        <p:spPr>
          <a:xfrm>
            <a:off x="1752599" y="3077596"/>
            <a:ext cx="22329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898EC0F-D003-2A10-EF46-F3B907375CBC}"/>
              </a:ext>
            </a:extLst>
          </p:cNvPr>
          <p:cNvSpPr txBox="1"/>
          <p:nvPr/>
        </p:nvSpPr>
        <p:spPr>
          <a:xfrm>
            <a:off x="530191" y="165821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Policy gradient in POMO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8B2978CC-707E-DDAD-174B-18C50D2C6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364" y="2176920"/>
            <a:ext cx="4648200" cy="847725"/>
          </a:xfrm>
          <a:prstGeom prst="rect">
            <a:avLst/>
          </a:prstGeom>
        </p:spPr>
      </p:pic>
      <p:sp>
        <p:nvSpPr>
          <p:cNvPr id="45" name="직사각형 44">
            <a:extLst>
              <a:ext uri="{FF2B5EF4-FFF2-40B4-BE49-F238E27FC236}">
                <a16:creationId xmlns:a16="http://schemas.microsoft.com/office/drawing/2014/main" id="{0D7A4F24-FDB1-B33E-A155-765C94AC3C53}"/>
              </a:ext>
            </a:extLst>
          </p:cNvPr>
          <p:cNvSpPr/>
          <p:nvPr/>
        </p:nvSpPr>
        <p:spPr>
          <a:xfrm>
            <a:off x="1752599" y="2191692"/>
            <a:ext cx="2322444" cy="88589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8BABE4-B674-EC84-28F6-FA00738D0735}"/>
              </a:ext>
            </a:extLst>
          </p:cNvPr>
          <p:cNvSpPr txBox="1"/>
          <p:nvPr/>
        </p:nvSpPr>
        <p:spPr>
          <a:xfrm>
            <a:off x="1265315" y="3241723"/>
            <a:ext cx="46241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b="1" dirty="0">
                <a:latin typeface="Abadi" panose="020B0604020104020204" pitchFamily="34" charset="0"/>
                <a:ea typeface="나눔스퀘어OTF_ac" panose="020B0600000101010101" pitchFamily="34" charset="-127"/>
              </a:rPr>
              <a:t>Why using the advantage term</a:t>
            </a:r>
          </a:p>
          <a:p>
            <a:r>
              <a:rPr lang="en-US" altLang="ko-KR" sz="1600" dirty="0">
                <a:latin typeface="Abadi" panose="020B0604020104020204" pitchFamily="34" charset="0"/>
                <a:ea typeface="나눔스퀘어OTF_ac" panose="020B0600000101010101" pitchFamily="34" charset="-127"/>
              </a:rPr>
              <a:t>: to measure how better it performed compared to its greedy counterparts starting with the same starting node</a:t>
            </a:r>
            <a:endParaRPr lang="ko-KR" altLang="en-US" sz="1600" dirty="0">
              <a:latin typeface="Abadi" panose="020B06040201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ABF05B-352B-0518-8A74-AB1D19E9C5BB}"/>
              </a:ext>
            </a:extLst>
          </p:cNvPr>
          <p:cNvSpPr txBox="1"/>
          <p:nvPr/>
        </p:nvSpPr>
        <p:spPr>
          <a:xfrm>
            <a:off x="6624619" y="3077582"/>
            <a:ext cx="4548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Abadi" panose="020B0604020104020204" pitchFamily="34" charset="0"/>
                <a:ea typeface="나눔스퀘어OTF_ac" panose="020B0600000101010101" pitchFamily="34" charset="-127"/>
              </a:rPr>
              <a:t>Shared baseline: Average R of sampled trajectories</a:t>
            </a:r>
            <a:endParaRPr lang="ko-KR" altLang="en-US" dirty="0">
              <a:latin typeface="Abadi" panose="020B0604020104020204" pitchFamily="34" charset="0"/>
            </a:endParaRPr>
          </a:p>
        </p:txBody>
      </p:sp>
      <p:sp>
        <p:nvSpPr>
          <p:cNvPr id="49" name="슬라이드 번호 개체 틀 48">
            <a:extLst>
              <a:ext uri="{FF2B5EF4-FFF2-40B4-BE49-F238E27FC236}">
                <a16:creationId xmlns:a16="http://schemas.microsoft.com/office/drawing/2014/main" id="{8C96F9F5-AB83-A683-0D08-1D38571A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790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DDC3AFEA-7B75-65D3-5C49-4874519D6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748" y="1953038"/>
            <a:ext cx="9232504" cy="3930926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45555132-F04F-2884-29C7-2EADBEEC80EA}"/>
              </a:ext>
            </a:extLst>
          </p:cNvPr>
          <p:cNvCxnSpPr>
            <a:cxnSpLocks/>
          </p:cNvCxnSpPr>
          <p:nvPr/>
        </p:nvCxnSpPr>
        <p:spPr>
          <a:xfrm flipH="1">
            <a:off x="1441174" y="3816625"/>
            <a:ext cx="9243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CE3DC83-3C81-68D7-85A8-4ADB8D50E2FC}"/>
              </a:ext>
            </a:extLst>
          </p:cNvPr>
          <p:cNvSpPr txBox="1"/>
          <p:nvPr/>
        </p:nvSpPr>
        <p:spPr>
          <a:xfrm>
            <a:off x="88209" y="3493460"/>
            <a:ext cx="1750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N nodes for each trajectory</a:t>
            </a:r>
            <a:endParaRPr lang="ko-KR" altLang="en-US" dirty="0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86AD16BD-3616-9FE6-A28C-4BB6426EDF28}"/>
              </a:ext>
            </a:extLst>
          </p:cNvPr>
          <p:cNvCxnSpPr>
            <a:cxnSpLocks/>
          </p:cNvCxnSpPr>
          <p:nvPr/>
        </p:nvCxnSpPr>
        <p:spPr>
          <a:xfrm flipH="1">
            <a:off x="1441174" y="4416286"/>
            <a:ext cx="9243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1E4ABF2-4F8A-D6C8-3C18-784AB8A36EE6}"/>
              </a:ext>
            </a:extLst>
          </p:cNvPr>
          <p:cNvSpPr txBox="1"/>
          <p:nvPr/>
        </p:nvSpPr>
        <p:spPr>
          <a:xfrm>
            <a:off x="88209" y="4259426"/>
            <a:ext cx="1750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Baseline for each trajectory</a:t>
            </a:r>
            <a:endParaRPr lang="ko-KR" altLang="en-US" dirty="0"/>
          </a:p>
        </p:txBody>
      </p:sp>
      <p:sp>
        <p:nvSpPr>
          <p:cNvPr id="18" name="오른쪽 중괄호 17">
            <a:extLst>
              <a:ext uri="{FF2B5EF4-FFF2-40B4-BE49-F238E27FC236}">
                <a16:creationId xmlns:a16="http://schemas.microsoft.com/office/drawing/2014/main" id="{D13C4522-F20E-3892-BF38-452401316B6C}"/>
              </a:ext>
            </a:extLst>
          </p:cNvPr>
          <p:cNvSpPr/>
          <p:nvPr/>
        </p:nvSpPr>
        <p:spPr>
          <a:xfrm>
            <a:off x="7822096" y="4724895"/>
            <a:ext cx="218661" cy="3379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B84463-F9CD-B758-DB39-00F34F0B580A}"/>
              </a:ext>
            </a:extLst>
          </p:cNvPr>
          <p:cNvSpPr txBox="1"/>
          <p:nvPr/>
        </p:nvSpPr>
        <p:spPr>
          <a:xfrm>
            <a:off x="8176283" y="4582591"/>
            <a:ext cx="1672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Gradient ascent</a:t>
            </a:r>
            <a:endParaRPr lang="ko-KR" altLang="en-US" dirty="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485A20A5-778A-4202-1E53-59A36851D4DD}"/>
              </a:ext>
            </a:extLst>
          </p:cNvPr>
          <p:cNvCxnSpPr>
            <a:cxnSpLocks/>
          </p:cNvCxnSpPr>
          <p:nvPr/>
        </p:nvCxnSpPr>
        <p:spPr>
          <a:xfrm>
            <a:off x="6096000" y="4139791"/>
            <a:ext cx="41711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A866266-CA3B-D530-0491-49895986BB34}"/>
              </a:ext>
            </a:extLst>
          </p:cNvPr>
          <p:cNvSpPr txBox="1"/>
          <p:nvPr/>
        </p:nvSpPr>
        <p:spPr>
          <a:xfrm>
            <a:off x="10267122" y="3903735"/>
            <a:ext cx="16722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Softmax</a:t>
            </a:r>
            <a:endParaRPr lang="ko-KR" altLang="en-US" dirty="0"/>
          </a:p>
        </p:txBody>
      </p:sp>
      <p:sp>
        <p:nvSpPr>
          <p:cNvPr id="25" name="슬라이드 번호 개체 틀 24">
            <a:extLst>
              <a:ext uri="{FF2B5EF4-FFF2-40B4-BE49-F238E27FC236}">
                <a16:creationId xmlns:a16="http://schemas.microsoft.com/office/drawing/2014/main" id="{6CC572DC-6AE0-7618-27DE-F4CFE987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04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0" y="1520710"/>
            <a:ext cx="103929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Multiple greedy trajectories for inference</a:t>
            </a:r>
          </a:p>
          <a:p>
            <a:endParaRPr lang="en-US" altLang="ko-KR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  <a:p>
            <a:r>
              <a:rPr lang="en-US" altLang="ko-KR" dirty="0">
                <a:highlight>
                  <a:srgbClr val="FFFF00"/>
                </a:highlight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Greedy mode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: a single deterministic trajectory is drawn using argmax on the policy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highlight>
                  <a:srgbClr val="FFFF00"/>
                </a:highlight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Sampling mode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: Multiple trajectories are sampled from the network following the probabilistic policy (mostly return smaller returns than the greedy one but can find better solution by repetition)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In POMO, starting from N different nodes                                , N greedy trajectories can be acquired 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FBE6EE8-4630-3CD4-2C3C-9A6AC427E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928" y="3429000"/>
            <a:ext cx="1762125" cy="333375"/>
          </a:xfrm>
          <a:prstGeom prst="rect">
            <a:avLst/>
          </a:prstGeom>
        </p:spPr>
      </p:pic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F50463E8-2366-469E-6CF3-2BD20A591F7C}"/>
              </a:ext>
            </a:extLst>
          </p:cNvPr>
          <p:cNvSpPr/>
          <p:nvPr/>
        </p:nvSpPr>
        <p:spPr>
          <a:xfrm>
            <a:off x="611256" y="4007112"/>
            <a:ext cx="327991" cy="323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C93271-A95C-DE0E-8B83-B478C565AA51}"/>
              </a:ext>
            </a:extLst>
          </p:cNvPr>
          <p:cNvSpPr txBox="1"/>
          <p:nvPr/>
        </p:nvSpPr>
        <p:spPr>
          <a:xfrm>
            <a:off x="1020313" y="3984424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The size of sampled solution is limited </a:t>
            </a:r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4F6E60F-0665-D425-69D4-1438234DB8F9}"/>
              </a:ext>
            </a:extLst>
          </p:cNvPr>
          <p:cNvSpPr/>
          <p:nvPr/>
        </p:nvSpPr>
        <p:spPr>
          <a:xfrm>
            <a:off x="530189" y="3349489"/>
            <a:ext cx="10515599" cy="1080501"/>
          </a:xfrm>
          <a:prstGeom prst="rect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4C41C444-77A0-5833-2B7E-E9A067D9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801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0" y="1520710"/>
            <a:ext cx="103929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Instance augmentation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: seeking different ways to arrive at the same optimal solution by reformulating the problem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e.g. flip or rotate the coordinates of all the nodes in a 2D routing optimization problem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4887174-652D-D61F-5367-57A174351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16" y="2998038"/>
            <a:ext cx="10277475" cy="3143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C5A0483-86D4-C334-3D08-73FD1B0AED43}"/>
              </a:ext>
            </a:extLst>
          </p:cNvPr>
          <p:cNvSpPr txBox="1"/>
          <p:nvPr/>
        </p:nvSpPr>
        <p:spPr>
          <a:xfrm>
            <a:off x="4948135" y="4967958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Transform and starting node that can maximize return 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14" name="슬라이드 번호 개체 틀 13">
            <a:extLst>
              <a:ext uri="{FF2B5EF4-FFF2-40B4-BE49-F238E27FC236}">
                <a16:creationId xmlns:a16="http://schemas.microsoft.com/office/drawing/2014/main" id="{1E01535B-C8C5-32A9-3601-F40BC1B6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473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Experiments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0" y="1520710"/>
            <a:ext cx="103929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Attention Model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: POMO used the policy network named Attention Model (AM), introduced by Kool et al.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The AM consists of two main components, an encoder and a decoder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- Encoder: Information of each node and its relation with other nodes is embedded as a vector through multi-layered encoder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- Decoder: The decoder generates a solution sequence autoregressively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22501F3-1005-9999-6638-8A67E1F5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594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Experiments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387232"/>
            <a:ext cx="10392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Traveling salesman problem </a:t>
            </a:r>
          </a:p>
          <a:p>
            <a:endParaRPr lang="fr-FR" altLang="ko-KR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DB1B9-9469-E851-936A-045734465F4B}"/>
              </a:ext>
            </a:extLst>
          </p:cNvPr>
          <p:cNvSpPr txBox="1"/>
          <p:nvPr/>
        </p:nvSpPr>
        <p:spPr>
          <a:xfrm>
            <a:off x="395536" y="3512886"/>
            <a:ext cx="2131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Abadi" panose="020B0604020104020204" pitchFamily="34" charset="0"/>
              </a:rPr>
              <a:t>representative non-learning based heuristics</a:t>
            </a:r>
            <a:endParaRPr lang="ko-KR" altLang="en-US" sz="1400" dirty="0">
              <a:latin typeface="Abadi" panose="020B0604020104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88FB3D1-02CE-B1E0-8733-5BDB3971B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417" y="2416729"/>
            <a:ext cx="7646452" cy="42538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F62BD5-BCB3-1886-EB13-925083D38B88}"/>
              </a:ext>
            </a:extLst>
          </p:cNvPr>
          <p:cNvSpPr txBox="1"/>
          <p:nvPr/>
        </p:nvSpPr>
        <p:spPr>
          <a:xfrm>
            <a:off x="395536" y="4602018"/>
            <a:ext cx="2131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Abadi" panose="020B0604020104020204" pitchFamily="34" charset="0"/>
              </a:rPr>
              <a:t>Deep RL improvement-type approaches</a:t>
            </a:r>
            <a:endParaRPr lang="ko-KR" altLang="en-US" sz="1400" dirty="0">
              <a:latin typeface="Abadi" panose="020B06040201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F8B1E8-30F5-31F4-D705-F6AFC7C7F344}"/>
              </a:ext>
            </a:extLst>
          </p:cNvPr>
          <p:cNvSpPr txBox="1"/>
          <p:nvPr/>
        </p:nvSpPr>
        <p:spPr>
          <a:xfrm>
            <a:off x="530191" y="1843413"/>
            <a:ext cx="1051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Given 10,000 random instances of TSP20 and TSP50, POMO finds near-optimal solutions with optimality gaps of 0.0006% in seconds and 0.025% in tens of seconds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691DEFA-CFD3-7E98-4DA2-76470B9C4935}"/>
              </a:ext>
            </a:extLst>
          </p:cNvPr>
          <p:cNvSpPr/>
          <p:nvPr/>
        </p:nvSpPr>
        <p:spPr>
          <a:xfrm>
            <a:off x="2544417" y="6281530"/>
            <a:ext cx="7523922" cy="2438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슬라이드 번호 개체 틀 13">
            <a:extLst>
              <a:ext uri="{FF2B5EF4-FFF2-40B4-BE49-F238E27FC236}">
                <a16:creationId xmlns:a16="http://schemas.microsoft.com/office/drawing/2014/main" id="{A27E27AB-59B9-C488-0B16-4A008158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698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Experiments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387232"/>
            <a:ext cx="10392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Capacitated vehicle routing problem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F8B1E8-30F5-31F4-D705-F6AFC7C7F344}"/>
              </a:ext>
            </a:extLst>
          </p:cNvPr>
          <p:cNvSpPr txBox="1"/>
          <p:nvPr/>
        </p:nvSpPr>
        <p:spPr>
          <a:xfrm>
            <a:off x="530191" y="1843413"/>
            <a:ext cx="7523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As not all nodes in CVRP can be the first steps, they added  a secondary network that returns candidates for optimal starting nodes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D4347D9-422E-0C5C-B584-27D2C9571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370" y="1332288"/>
            <a:ext cx="3408057" cy="1861809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EFEC00B1-377C-D692-C3D0-44BF72C6D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6816" y="3194097"/>
            <a:ext cx="7036247" cy="3257397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6EBABEAF-76AE-75FB-26AE-22C7C178694A}"/>
              </a:ext>
            </a:extLst>
          </p:cNvPr>
          <p:cNvSpPr/>
          <p:nvPr/>
        </p:nvSpPr>
        <p:spPr>
          <a:xfrm>
            <a:off x="2474843" y="6122503"/>
            <a:ext cx="6778488" cy="2385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15">
            <a:extLst>
              <a:ext uri="{FF2B5EF4-FFF2-40B4-BE49-F238E27FC236}">
                <a16:creationId xmlns:a16="http://schemas.microsoft.com/office/drawing/2014/main" id="{1F0E978A-5D82-B184-B5C4-CD636A3F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4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1251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Introduction</a:t>
            </a:r>
            <a:endParaRPr lang="ko-KR" altLang="en-US" sz="3200" dirty="0">
              <a:latin typeface="에스코어 드림 5 Medium" panose="020B0503030302020204" pitchFamily="34" charset="-127"/>
              <a:ea typeface="에스코어 드림 5 Medium" panose="020B0503030302020204" pitchFamily="34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CE3EA0D-8A02-6D71-1F71-14737FF04631}"/>
              </a:ext>
            </a:extLst>
          </p:cNvPr>
          <p:cNvSpPr txBox="1"/>
          <p:nvPr/>
        </p:nvSpPr>
        <p:spPr>
          <a:xfrm>
            <a:off x="530191" y="1373525"/>
            <a:ext cx="1113161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Combinatorial Optimization (CO)</a:t>
            </a:r>
          </a:p>
          <a:p>
            <a:pPr marL="0" indent="0">
              <a:buNone/>
            </a:pP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searching for maxima (or minima) of an objective function whose domain is a </a:t>
            </a:r>
            <a:r>
              <a:rPr lang="en-US" altLang="ko-KR" u="sng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discrete but large configuration space</a:t>
            </a:r>
          </a:p>
          <a:p>
            <a:pPr marL="0" indent="0">
              <a:buNone/>
            </a:pPr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 1) Traveling Salesman Problem </a:t>
            </a:r>
          </a:p>
          <a:p>
            <a:pPr marL="0" indent="0">
              <a:buNone/>
            </a:pPr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 2) Bin-Packing</a:t>
            </a:r>
          </a:p>
          <a:p>
            <a:pPr marL="0" indent="0">
              <a:buNone/>
            </a:pP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</a:p>
          <a:p>
            <a:pPr marL="0" indent="0">
              <a:buNone/>
            </a:pP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 3) Integer Linear Programming</a:t>
            </a:r>
          </a:p>
          <a:p>
            <a:pPr marL="0" indent="0">
              <a:buNone/>
            </a:pPr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ex 4) Job-shop Scheduling</a:t>
            </a: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70F2FA07-5A24-7232-6A78-90176E3FC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286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Experiments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387232"/>
            <a:ext cx="10392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0-1 knapsack problem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F8B1E8-30F5-31F4-D705-F6AFC7C7F344}"/>
              </a:ext>
            </a:extLst>
          </p:cNvPr>
          <p:cNvSpPr txBox="1"/>
          <p:nvPr/>
        </p:nvSpPr>
        <p:spPr>
          <a:xfrm>
            <a:off x="530190" y="1843413"/>
            <a:ext cx="111781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In solving KP, a weight and a value of each item replaces x- and y-coordinate of each node of TSP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220438B-56B1-F47E-3A42-F7DA868DE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836" y="2603591"/>
            <a:ext cx="8296275" cy="3571875"/>
          </a:xfrm>
          <a:prstGeom prst="rect">
            <a:avLst/>
          </a:prstGeom>
        </p:spPr>
      </p:pic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94BDE524-E3A8-BDF3-59E2-412403CD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533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Conclusion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8F8B1E8-30F5-31F4-D705-F6AFC7C7F344}"/>
              </a:ext>
            </a:extLst>
          </p:cNvPr>
          <p:cNvSpPr txBox="1"/>
          <p:nvPr/>
        </p:nvSpPr>
        <p:spPr>
          <a:xfrm>
            <a:off x="506947" y="1658219"/>
            <a:ext cx="111781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POMO is data driven approach to solve CO problems the human guidance in the design of the training procedure is kept to minimal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We can apply POMO to different NP –hard CO problems including job shop scheduling </a:t>
            </a:r>
          </a:p>
          <a:p>
            <a:pPr marL="285750" indent="-285750">
              <a:buFontTx/>
              <a:buChar char="-"/>
            </a:pPr>
            <a:endParaRPr lang="ko-KR" altLang="en-US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261709-F880-4582-570C-0223E50D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940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1251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Introduction</a:t>
            </a:r>
            <a:endParaRPr lang="ko-KR" altLang="en-US" sz="3200" dirty="0">
              <a:latin typeface="에스코어 드림 5 Medium" panose="020B0503030302020204" pitchFamily="34" charset="-127"/>
              <a:ea typeface="에스코어 드림 5 Medium" panose="020B0503030302020204" pitchFamily="34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16F674-7B47-32B0-2292-77ACE242DB12}"/>
              </a:ext>
            </a:extLst>
          </p:cNvPr>
          <p:cNvSpPr txBox="1"/>
          <p:nvPr/>
        </p:nvSpPr>
        <p:spPr>
          <a:xfrm>
            <a:off x="530191" y="1522555"/>
            <a:ext cx="1129148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  <a:cs typeface="Times New Roman" panose="02020603050405020304" pitchFamily="18" charset="0"/>
              </a:rPr>
              <a:t>Issues in </a:t>
            </a:r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Combinatorial Optimization </a:t>
            </a:r>
          </a:p>
          <a:p>
            <a:endParaRPr lang="en-US" altLang="ko-KR" dirty="0">
              <a:latin typeface="나눔스퀘어OTF Bold" panose="020B0600000101010101" pitchFamily="34" charset="-127"/>
              <a:ea typeface="나눔스퀘어OTF Bold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1) The space of possible solutions is typically too large to search exhaustively </a:t>
            </a:r>
            <a:endParaRPr lang="ko-KR" altLang="en-US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2) Supervised learning, which has been progressed recently, is largely unfit for most CO problems because one cannot have an instant access to optimal labels</a:t>
            </a:r>
          </a:p>
          <a:p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3) The real-world CO problems are different from one another with its unique constrains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  <a:cs typeface="Times New Roman" panose="02020603050405020304" pitchFamily="18" charset="0"/>
              </a:rPr>
              <a:t> </a:t>
            </a:r>
          </a:p>
          <a:p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dirty="0">
              <a:effectLst/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992ED98-B087-97B6-1C35-3E9098502E34}"/>
              </a:ext>
            </a:extLst>
          </p:cNvPr>
          <p:cNvSpPr txBox="1"/>
          <p:nvPr/>
        </p:nvSpPr>
        <p:spPr>
          <a:xfrm>
            <a:off x="1097031" y="5218470"/>
            <a:ext cx="9832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rgbClr val="FF0000"/>
                </a:solidFill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As the problem or the environment changes, the framework also changes</a:t>
            </a:r>
          </a:p>
          <a:p>
            <a:pPr algn="ctr"/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Therefore, many CO problems commonly dealt with hand-crafted heuristics in industries</a:t>
            </a:r>
            <a:endParaRPr lang="ko-KR" altLang="en-US" dirty="0"/>
          </a:p>
        </p:txBody>
      </p:sp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B9A42FA6-BE89-80FF-8793-E29A02654802}"/>
              </a:ext>
            </a:extLst>
          </p:cNvPr>
          <p:cNvSpPr/>
          <p:nvPr/>
        </p:nvSpPr>
        <p:spPr>
          <a:xfrm>
            <a:off x="5787991" y="4628677"/>
            <a:ext cx="225183" cy="34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7D255E6-9E5C-A5F8-E58F-3390B94F6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20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1251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Literature Reviews</a:t>
            </a:r>
            <a:endParaRPr lang="ko-KR" altLang="en-US" sz="3200" dirty="0">
              <a:latin typeface="에스코어 드림 5 Medium" panose="020B0503030302020204" pitchFamily="34" charset="-127"/>
              <a:ea typeface="에스코어 드림 5 Medium" panose="020B0503030302020204" pitchFamily="34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16F674-7B47-32B0-2292-77ACE242DB12}"/>
              </a:ext>
            </a:extLst>
          </p:cNvPr>
          <p:cNvSpPr txBox="1"/>
          <p:nvPr/>
        </p:nvSpPr>
        <p:spPr>
          <a:xfrm>
            <a:off x="530191" y="1484484"/>
            <a:ext cx="1103649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Deep RL construction methods</a:t>
            </a:r>
          </a:p>
          <a:p>
            <a:endParaRPr lang="en-US" altLang="ko-KR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Recent approaches in deep reinforcement learning (RL) have been promising in CO problems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</a:t>
            </a: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As one of the earliest deep RL approaches, they have employed the actor-critic algorithm [17] and demonstrated neural combinatorial optimization that achieves close-to-optimal results in TSP and KP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Wouter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Kool et al.[1] proposed Attention Model using REINFORCE with a simple baseline based on a deterministic greedy rollout</a:t>
            </a:r>
          </a:p>
          <a:p>
            <a:endParaRPr lang="en-US" altLang="ko-KR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Khalil et al. [2] have developed a deep </a:t>
            </a:r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Qlearning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method to solve TSP, minimum vertex cut and maximum cut problems</a:t>
            </a:r>
          </a:p>
          <a:p>
            <a:endParaRPr lang="en-US" altLang="ko-KR" b="1" dirty="0">
              <a:effectLst/>
              <a:latin typeface="나눔스퀘어OTF_ac" panose="020B0600000101010101" pitchFamily="34" charset="-127"/>
              <a:ea typeface="나눔스퀘어OTF_ac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dirty="0" err="1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Narari</a:t>
            </a:r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 et al.[</a:t>
            </a:r>
            <a:r>
              <a:rPr lang="it-IT" altLang="ko-KR" b="1" dirty="0">
                <a:effectLst/>
                <a:latin typeface="나눔스퀘어OTF_ac" panose="020B0600000101010101" pitchFamily="34" charset="-127"/>
                <a:ea typeface="나눔스퀘어OTF_ac" panose="020B0600000101010101" pitchFamily="34" charset="-127"/>
                <a:cs typeface="Times New Roman" panose="02020603050405020304" pitchFamily="18" charset="0"/>
              </a:rPr>
              <a:t>3] propose Struct2Vec to solve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the Vehicle Routing Problem (VRP)</a:t>
            </a:r>
            <a:endParaRPr lang="en-US" altLang="ko-KR" b="1" dirty="0">
              <a:latin typeface="나눔스퀘어OTF_ac" panose="020B0600000101010101" pitchFamily="34" charset="-127"/>
              <a:ea typeface="나눔스퀘어OTF_ac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b="1" dirty="0">
              <a:effectLst/>
              <a:latin typeface="나눔스퀘어OTF_ac" panose="020B0600000101010101" pitchFamily="34" charset="-127"/>
              <a:ea typeface="나눔스퀘어OTF_ac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b="1" dirty="0">
              <a:effectLst/>
              <a:latin typeface="나눔스퀘어OTF_ac" panose="020B0600000101010101" pitchFamily="34" charset="-127"/>
              <a:ea typeface="나눔스퀘어OTF_ac" panose="020B0600000101010101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844DC0B-0D49-57B5-E1CF-197985417BEB}"/>
              </a:ext>
            </a:extLst>
          </p:cNvPr>
          <p:cNvSpPr txBox="1"/>
          <p:nvPr/>
        </p:nvSpPr>
        <p:spPr>
          <a:xfrm>
            <a:off x="596245" y="5661248"/>
            <a:ext cx="111401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/>
              <a:t>[1]</a:t>
            </a:r>
            <a:r>
              <a:rPr lang="nl-NL" altLang="ko-KR" sz="1200" dirty="0"/>
              <a:t> Wouter Kool, Herke van Hoof, Max Welling</a:t>
            </a:r>
            <a:r>
              <a:rPr lang="en-US" altLang="ko-KR" sz="1200" dirty="0"/>
              <a:t>, “Attention, Learn to Solve Routing Problems!,” </a:t>
            </a:r>
            <a:r>
              <a:rPr lang="en-US" altLang="ko-KR" sz="1200" b="0" i="0" dirty="0">
                <a:solidFill>
                  <a:srgbClr val="000000"/>
                </a:solidFill>
                <a:effectLst/>
                <a:latin typeface="Lucida Grande"/>
              </a:rPr>
              <a:t>ICLR 2019</a:t>
            </a:r>
            <a:endParaRPr lang="en-US" altLang="ko-KR" sz="1200" dirty="0"/>
          </a:p>
          <a:p>
            <a:r>
              <a:rPr lang="en-US" altLang="ko-KR" sz="1200" dirty="0"/>
              <a:t>[2] Elias Khalil, </a:t>
            </a:r>
            <a:r>
              <a:rPr lang="en-US" altLang="ko-KR" sz="1200" dirty="0" err="1"/>
              <a:t>Hanjun</a:t>
            </a:r>
            <a:r>
              <a:rPr lang="en-US" altLang="ko-KR" sz="1200" dirty="0"/>
              <a:t> Dai, </a:t>
            </a:r>
            <a:r>
              <a:rPr lang="en-US" altLang="ko-KR" sz="1200" dirty="0" err="1"/>
              <a:t>Yuyu</a:t>
            </a:r>
            <a:r>
              <a:rPr lang="en-US" altLang="ko-KR" sz="1200" dirty="0"/>
              <a:t> Zhang, </a:t>
            </a:r>
            <a:r>
              <a:rPr lang="en-US" altLang="ko-KR" sz="1200" dirty="0" err="1"/>
              <a:t>Bistra</a:t>
            </a:r>
            <a:r>
              <a:rPr lang="en-US" altLang="ko-KR" sz="1200" dirty="0"/>
              <a:t> </a:t>
            </a:r>
            <a:r>
              <a:rPr lang="en-US" altLang="ko-KR" sz="1200" dirty="0" err="1"/>
              <a:t>Dilkina</a:t>
            </a:r>
            <a:r>
              <a:rPr lang="en-US" altLang="ko-KR" sz="1200" dirty="0"/>
              <a:t>, and Le Song. Learning combinatorial optimization algorithms over graphs. In Advances in Neural Information Processing Systems 30, pages 6348–6358, 2017.</a:t>
            </a:r>
          </a:p>
          <a:p>
            <a:r>
              <a:rPr lang="en-US" altLang="ko-KR" sz="1200" dirty="0"/>
              <a:t>[3] </a:t>
            </a:r>
            <a:r>
              <a:rPr lang="en-US" altLang="ko-KR" sz="1200" dirty="0" err="1"/>
              <a:t>MohammadReza</a:t>
            </a:r>
            <a:r>
              <a:rPr lang="en-US" altLang="ko-KR" sz="1200" dirty="0"/>
              <a:t> Nazari, Afshin </a:t>
            </a:r>
            <a:r>
              <a:rPr lang="en-US" altLang="ko-KR" sz="1200" dirty="0" err="1"/>
              <a:t>Oroojlooy</a:t>
            </a:r>
            <a:r>
              <a:rPr lang="en-US" altLang="ko-KR" sz="1200" dirty="0"/>
              <a:t>, Lawrence Snyder, and Martin </a:t>
            </a:r>
            <a:r>
              <a:rPr lang="en-US" altLang="ko-KR" sz="1200" dirty="0" err="1"/>
              <a:t>Takac</a:t>
            </a:r>
            <a:r>
              <a:rPr lang="en-US" altLang="ko-KR" sz="1200" dirty="0"/>
              <a:t>. Reinforcement learning for solving the vehicle routing problem. In Advances in Neural Information Processing Systems 31, pages 9839–9849, 2018. </a:t>
            </a:r>
            <a:endParaRPr lang="ko-KR" altLang="en-US" sz="12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B37F7AC-3A37-8F00-A8CA-D96B9A0C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4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1251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Problem Statement </a:t>
            </a:r>
            <a:endParaRPr lang="ko-KR" altLang="en-US" sz="3200" dirty="0">
              <a:latin typeface="에스코어 드림 5 Medium" panose="020B0503030302020204" pitchFamily="34" charset="-127"/>
              <a:ea typeface="에스코어 드림 5 Medium" panose="020B0503030302020204" pitchFamily="34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9EAC32A-72F0-C76B-05EE-46BB89154DF3}"/>
              </a:ext>
            </a:extLst>
          </p:cNvPr>
          <p:cNvSpPr txBox="1"/>
          <p:nvPr/>
        </p:nvSpPr>
        <p:spPr>
          <a:xfrm>
            <a:off x="459916" y="1457442"/>
            <a:ext cx="112721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나눔스퀘어OTF Bold" panose="020B0600000101010101" pitchFamily="34" charset="-127"/>
                <a:ea typeface="나눔스퀘어OTF Bold" panose="020B0600000101010101" pitchFamily="34" charset="-127"/>
                <a:cs typeface="Times New Roman" panose="02020603050405020304" pitchFamily="18" charset="0"/>
              </a:rPr>
              <a:t>Objective of the study</a:t>
            </a:r>
          </a:p>
          <a:p>
            <a:endParaRPr lang="en-US" altLang="ko-KR" sz="2000" dirty="0">
              <a:latin typeface="나눔스퀘어OTF Bold" panose="020B0600000101010101" pitchFamily="34" charset="-127"/>
              <a:ea typeface="나눔스퀘어OTF Bold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sz="20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Devising a powerful and efficient algorithm that can be applied uniformly under various conditions to solve three NP-hard CO </a:t>
            </a:r>
            <a:r>
              <a:rPr lang="en-US" altLang="ko-KR" sz="20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problems (TSP, CVRP, and KP)</a:t>
            </a:r>
            <a:endParaRPr lang="en-US" altLang="ko-KR" sz="2000" dirty="0">
              <a:latin typeface="나눔스퀘어OTF_ac" panose="020B0600000101010101" pitchFamily="34" charset="-127"/>
              <a:ea typeface="나눔스퀘어OTF_ac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BCF3E1A-7DE5-7A2B-2559-0ED0F586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08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1251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32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Key Idea</a:t>
            </a:r>
            <a:endParaRPr lang="ko-KR" altLang="en-US" sz="3200" dirty="0">
              <a:latin typeface="에스코어 드림 5 Medium" panose="020B0503030302020204" pitchFamily="34" charset="-127"/>
              <a:ea typeface="에스코어 드림 5 Medium" panose="020B0503030302020204" pitchFamily="34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16F674-7B47-32B0-2292-77ACE242DB12}"/>
              </a:ext>
            </a:extLst>
          </p:cNvPr>
          <p:cNvSpPr txBox="1"/>
          <p:nvPr/>
        </p:nvSpPr>
        <p:spPr>
          <a:xfrm>
            <a:off x="530191" y="1658219"/>
            <a:ext cx="1067789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n-US" altLang="ko-KR" sz="2000" b="1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Neural net training via parallel multiple rollouts  	</a:t>
            </a:r>
          </a:p>
          <a:p>
            <a:pPr lvl="1"/>
            <a:r>
              <a:rPr lang="en-US" altLang="ko-KR" sz="2000" b="1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- Multiple optima in CO problems</a:t>
            </a:r>
          </a:p>
          <a:p>
            <a:pPr marL="457200" indent="-457200">
              <a:buAutoNum type="arabicParenR"/>
            </a:pPr>
            <a:endParaRPr lang="en-US" altLang="ko-KR" sz="2000" b="1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altLang="ko-KR" sz="2000" b="1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Low-variance baseline derived from  a group of heterogeneous trajectories for policy gradient to avoid local minima</a:t>
            </a:r>
          </a:p>
          <a:p>
            <a:pPr marL="457200" indent="-457200">
              <a:buAutoNum type="arabicParenR"/>
            </a:pPr>
            <a:endParaRPr lang="en-US" altLang="ko-KR" sz="2000" b="1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altLang="ko-KR" sz="2000" b="1" dirty="0">
                <a:latin typeface="나눔스퀘어OTF" panose="020B0600000101010101" pitchFamily="34" charset="-127"/>
                <a:ea typeface="나눔스퀘어OTF" panose="020B0600000101010101" pitchFamily="34" charset="-127"/>
                <a:cs typeface="Times New Roman" panose="02020603050405020304" pitchFamily="18" charset="0"/>
              </a:rPr>
              <a:t>Inference method based on multiple greedy rollouts (inspired by self-supervised learning)</a:t>
            </a:r>
          </a:p>
          <a:p>
            <a:endParaRPr lang="en-US" altLang="ko-KR" sz="2000" b="1" dirty="0">
              <a:latin typeface="나눔스퀘어OTF" panose="020B0600000101010101" pitchFamily="34" charset="-127"/>
              <a:ea typeface="나눔스퀘어OTF" panose="020B0600000101010101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9B0A2EA-7B21-9043-413F-344C0EC7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25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0E48FEC-92AF-4F25-848A-17C4381E8E9F}"/>
              </a:ext>
            </a:extLst>
          </p:cNvPr>
          <p:cNvSpPr txBox="1"/>
          <p:nvPr/>
        </p:nvSpPr>
        <p:spPr>
          <a:xfrm>
            <a:off x="1269426" y="4588915"/>
            <a:ext cx="9653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A solution of CO problem finding a “set” of item can take multiple forms (Multiple optima)</a:t>
            </a:r>
            <a:endParaRPr lang="ko-KR" altLang="en-US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55547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Symmetries in RL methods for solving CO problems</a:t>
            </a:r>
            <a:endParaRPr lang="ko-KR" altLang="en-US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CA59193-80DD-2CB0-C341-D697B554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608" y="2106614"/>
            <a:ext cx="8056495" cy="22551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ECFEBF-8C93-564D-2FD6-623B162D508C}"/>
                  </a:ext>
                </a:extLst>
              </p:cNvPr>
              <p:cNvSpPr txBox="1"/>
              <p:nvPr/>
            </p:nvSpPr>
            <p:spPr>
              <a:xfrm>
                <a:off x="3205770" y="5384249"/>
                <a:ext cx="2224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ko-KR"/>
                        <m:t>τ</m:t>
                      </m:r>
                      <m:r>
                        <m:rPr>
                          <m:nor/>
                        </m:rPr>
                        <a:rPr lang="en-US" altLang="ko-KR" b="0" i="0" smtClean="0"/>
                        <m:t>=</m:t>
                      </m:r>
                      <m:r>
                        <m:rPr>
                          <m:nor/>
                        </m:rPr>
                        <a:rPr lang="en-US" altLang="ko-KR"/>
                        <m:t>(</m:t>
                      </m:r>
                      <m:r>
                        <m:rPr>
                          <m:nor/>
                        </m:rPr>
                        <a:rPr lang="en-US" altLang="ko-KR"/>
                        <m:t>v</m:t>
                      </m:r>
                      <m:r>
                        <m:rPr>
                          <m:nor/>
                        </m:rPr>
                        <a:rPr lang="en-US" altLang="ko-KR"/>
                        <m:t>1, </m:t>
                      </m:r>
                      <m:r>
                        <m:rPr>
                          <m:nor/>
                        </m:rPr>
                        <a:rPr lang="en-US" altLang="ko-KR"/>
                        <m:t>v</m:t>
                      </m:r>
                      <m:r>
                        <m:rPr>
                          <m:nor/>
                        </m:rPr>
                        <a:rPr lang="en-US" altLang="ko-KR"/>
                        <m:t>2, </m:t>
                      </m:r>
                      <m:r>
                        <m:rPr>
                          <m:nor/>
                        </m:rPr>
                        <a:rPr lang="en-US" altLang="ko-KR"/>
                        <m:t>v</m:t>
                      </m:r>
                      <m:r>
                        <m:rPr>
                          <m:nor/>
                        </m:rPr>
                        <a:rPr lang="en-US" altLang="ko-KR"/>
                        <m:t>3, </m:t>
                      </m:r>
                      <m:r>
                        <m:rPr>
                          <m:nor/>
                        </m:rPr>
                        <a:rPr lang="en-US" altLang="ko-KR"/>
                        <m:t>v</m:t>
                      </m:r>
                      <m:r>
                        <m:rPr>
                          <m:nor/>
                        </m:rPr>
                        <a:rPr lang="en-US" altLang="ko-KR"/>
                        <m:t>4, </m:t>
                      </m:r>
                      <m:r>
                        <m:rPr>
                          <m:nor/>
                        </m:rPr>
                        <a:rPr lang="en-US" altLang="ko-KR"/>
                        <m:t>v</m:t>
                      </m:r>
                      <m:r>
                        <m:rPr>
                          <m:nor/>
                        </m:rPr>
                        <a:rPr lang="en-US" altLang="ko-KR"/>
                        <m:t>5)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ECFEBF-8C93-564D-2FD6-623B162D5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770" y="5384249"/>
                <a:ext cx="2224968" cy="276999"/>
              </a:xfrm>
              <a:prstGeom prst="rect">
                <a:avLst/>
              </a:prstGeom>
              <a:blipFill>
                <a:blip r:embed="rId3"/>
                <a:stretch>
                  <a:fillRect l="-822" r="-2740" b="-326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3C541F-6C22-4727-16D6-F0F6593B442C}"/>
                  </a:ext>
                </a:extLst>
              </p:cNvPr>
              <p:cNvSpPr txBox="1"/>
              <p:nvPr/>
            </p:nvSpPr>
            <p:spPr>
              <a:xfrm>
                <a:off x="1269426" y="5828397"/>
                <a:ext cx="60976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altLang="ko-KR" smtClean="0"/>
                        <m:t>τ</m:t>
                      </m:r>
                      <m:r>
                        <m:rPr>
                          <m:nor/>
                        </m:rPr>
                        <a:rPr lang="en-US" altLang="ko-KR" b="0" i="0" smtClean="0"/>
                        <m:t>'=</m:t>
                      </m:r>
                      <m:r>
                        <m:rPr>
                          <m:nor/>
                        </m:rPr>
                        <a:rPr lang="en-US" altLang="ko-KR" smtClean="0"/>
                        <m:t>(</m:t>
                      </m:r>
                      <m:r>
                        <m:rPr>
                          <m:nor/>
                        </m:rPr>
                        <a:rPr lang="en-US" altLang="ko-KR" smtClean="0"/>
                        <m:t>v</m:t>
                      </m:r>
                      <m:r>
                        <m:rPr>
                          <m:nor/>
                        </m:rPr>
                        <a:rPr lang="en-US" altLang="ko-KR" smtClean="0"/>
                        <m:t>2, </m:t>
                      </m:r>
                      <m:r>
                        <m:rPr>
                          <m:nor/>
                        </m:rPr>
                        <a:rPr lang="en-US" altLang="ko-KR" smtClean="0"/>
                        <m:t>v</m:t>
                      </m:r>
                      <m:r>
                        <m:rPr>
                          <m:nor/>
                        </m:rPr>
                        <a:rPr lang="en-US" altLang="ko-KR" smtClean="0"/>
                        <m:t>3, </m:t>
                      </m:r>
                      <m:r>
                        <m:rPr>
                          <m:nor/>
                        </m:rPr>
                        <a:rPr lang="en-US" altLang="ko-KR" smtClean="0"/>
                        <m:t>v</m:t>
                      </m:r>
                      <m:r>
                        <m:rPr>
                          <m:nor/>
                        </m:rPr>
                        <a:rPr lang="en-US" altLang="ko-KR" smtClean="0"/>
                        <m:t>4, </m:t>
                      </m:r>
                      <m:r>
                        <m:rPr>
                          <m:nor/>
                        </m:rPr>
                        <a:rPr lang="en-US" altLang="ko-KR" smtClean="0"/>
                        <m:t>v</m:t>
                      </m:r>
                      <m:r>
                        <m:rPr>
                          <m:nor/>
                        </m:rPr>
                        <a:rPr lang="en-US" altLang="ko-KR" smtClean="0"/>
                        <m:t>5, </m:t>
                      </m:r>
                      <m:r>
                        <m:rPr>
                          <m:nor/>
                        </m:rPr>
                        <a:rPr lang="en-US" altLang="ko-KR" b="0" i="0" smtClean="0"/>
                        <m:t>v</m:t>
                      </m:r>
                      <m:r>
                        <m:rPr>
                          <m:nor/>
                        </m:rPr>
                        <a:rPr lang="en-US" altLang="ko-KR" b="0" i="0" smtClean="0"/>
                        <m:t>1)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3C541F-6C22-4727-16D6-F0F6593B4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426" y="5828397"/>
                <a:ext cx="6097656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오른쪽 중괄호 13">
            <a:extLst>
              <a:ext uri="{FF2B5EF4-FFF2-40B4-BE49-F238E27FC236}">
                <a16:creationId xmlns:a16="http://schemas.microsoft.com/office/drawing/2014/main" id="{513387EA-CFFC-AD9B-7737-C8683735AFAE}"/>
              </a:ext>
            </a:extLst>
          </p:cNvPr>
          <p:cNvSpPr/>
          <p:nvPr/>
        </p:nvSpPr>
        <p:spPr>
          <a:xfrm>
            <a:off x="5595731" y="5555974"/>
            <a:ext cx="198782" cy="496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5611A7-6105-F9CE-1923-414332F1313D}"/>
              </a:ext>
            </a:extLst>
          </p:cNvPr>
          <p:cNvSpPr txBox="1"/>
          <p:nvPr/>
        </p:nvSpPr>
        <p:spPr>
          <a:xfrm>
            <a:off x="5794513" y="5619786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Same optimal solution</a:t>
            </a:r>
            <a:endParaRPr lang="ko-KR" altLang="en-US" dirty="0"/>
          </a:p>
        </p:txBody>
      </p:sp>
      <p:sp>
        <p:nvSpPr>
          <p:cNvPr id="17" name="슬라이드 번호 개체 틀 16">
            <a:extLst>
              <a:ext uri="{FF2B5EF4-FFF2-40B4-BE49-F238E27FC236}">
                <a16:creationId xmlns:a16="http://schemas.microsoft.com/office/drawing/2014/main" id="{FFC3A1FE-9891-CC60-0620-C1E6EC09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4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52071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Explorations from multiple starting nodes</a:t>
            </a:r>
            <a:endParaRPr lang="ko-KR" altLang="en-US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CA59193-80DD-2CB0-C341-D697B554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608" y="2106614"/>
            <a:ext cx="8056495" cy="225514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05611A7-6105-F9CE-1923-414332F1313D}"/>
              </a:ext>
            </a:extLst>
          </p:cNvPr>
          <p:cNvSpPr txBox="1"/>
          <p:nvPr/>
        </p:nvSpPr>
        <p:spPr>
          <a:xfrm>
            <a:off x="395536" y="4937209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All of the given nodes can be starting nodes</a:t>
            </a:r>
          </a:p>
          <a:p>
            <a:pPr algn="ctr"/>
            <a:r>
              <a:rPr lang="en-US" altLang="ko-KR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(Action : Selecting node)</a:t>
            </a:r>
            <a:endParaRPr lang="ko-KR" altLang="en-US" dirty="0"/>
          </a:p>
        </p:txBody>
      </p:sp>
      <p:sp>
        <p:nvSpPr>
          <p:cNvPr id="4" name="화살표: 아래쪽 3">
            <a:extLst>
              <a:ext uri="{FF2B5EF4-FFF2-40B4-BE49-F238E27FC236}">
                <a16:creationId xmlns:a16="http://schemas.microsoft.com/office/drawing/2014/main" id="{FAF6A9C2-8E3D-EA96-A33C-80E1879CA26D}"/>
              </a:ext>
            </a:extLst>
          </p:cNvPr>
          <p:cNvSpPr/>
          <p:nvPr/>
        </p:nvSpPr>
        <p:spPr>
          <a:xfrm>
            <a:off x="3235187" y="4462670"/>
            <a:ext cx="188844" cy="308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4E74B67-78D9-DB0C-2846-14198CD2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38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399934-C091-86E9-8414-C0F454E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91" y="962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 Policy Optimization with Multiple Optima (POMO)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D6803E31-DF21-8313-8D29-2D416AB67AA1}"/>
              </a:ext>
            </a:extLst>
          </p:cNvPr>
          <p:cNvCxnSpPr/>
          <p:nvPr/>
        </p:nvCxnSpPr>
        <p:spPr>
          <a:xfrm>
            <a:off x="395536" y="332656"/>
            <a:ext cx="8352928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7AD10B-53B7-CF4F-87E1-9F4C5301A6A6}"/>
              </a:ext>
            </a:extLst>
          </p:cNvPr>
          <p:cNvCxnSpPr/>
          <p:nvPr/>
        </p:nvCxnSpPr>
        <p:spPr>
          <a:xfrm>
            <a:off x="395536" y="1196752"/>
            <a:ext cx="83529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17B74F-A462-CCF9-9F01-15C72E6F9AE0}"/>
              </a:ext>
            </a:extLst>
          </p:cNvPr>
          <p:cNvSpPr txBox="1"/>
          <p:nvPr/>
        </p:nvSpPr>
        <p:spPr>
          <a:xfrm>
            <a:off x="530191" y="152071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Explorations from multiple starting nodes</a:t>
            </a:r>
            <a:endParaRPr lang="ko-KR" altLang="en-US" dirty="0"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793490E-21BA-536C-1B24-6B6F487BE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94"/>
          <a:stretch/>
        </p:blipFill>
        <p:spPr>
          <a:xfrm>
            <a:off x="6229348" y="2200275"/>
            <a:ext cx="4648201" cy="24574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C329211-9283-7872-70DE-599F64248FB4}"/>
              </a:ext>
            </a:extLst>
          </p:cNvPr>
          <p:cNvSpPr txBox="1"/>
          <p:nvPr/>
        </p:nvSpPr>
        <p:spPr>
          <a:xfrm>
            <a:off x="6229349" y="2001214"/>
            <a:ext cx="10460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starting points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62C06255-E4A2-C076-6C8A-176646DB1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264" y="4936533"/>
            <a:ext cx="2438400" cy="447675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48E9B100-BE79-FD12-3F4D-87ACD9F251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4064" y="4649514"/>
            <a:ext cx="1828800" cy="2952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E67A47C-06A9-D67E-70A8-42A5E9A819A7}"/>
              </a:ext>
            </a:extLst>
          </p:cNvPr>
          <p:cNvSpPr txBox="1"/>
          <p:nvPr/>
        </p:nvSpPr>
        <p:spPr>
          <a:xfrm>
            <a:off x="530191" y="4830251"/>
            <a:ext cx="5427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In RNN- or Transformer-style neural architectures, a trainable START token is fed into the network, and the first node is returned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1175A0-272F-3929-17E6-05D9077C21CB}"/>
              </a:ext>
            </a:extLst>
          </p:cNvPr>
          <p:cNvSpPr txBox="1"/>
          <p:nvPr/>
        </p:nvSpPr>
        <p:spPr>
          <a:xfrm>
            <a:off x="6380921" y="5476582"/>
            <a:ext cx="50093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The network samples N solution trajectories via MC method as all first moves are equally good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05D84E27-1F35-305C-C59D-DD55202B2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614"/>
          <a:stretch/>
        </p:blipFill>
        <p:spPr>
          <a:xfrm>
            <a:off x="626767" y="1988963"/>
            <a:ext cx="4914071" cy="245745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B4235EA-4AE7-EAB0-639D-043884EF3AAF}"/>
              </a:ext>
            </a:extLst>
          </p:cNvPr>
          <p:cNvSpPr txBox="1"/>
          <p:nvPr/>
        </p:nvSpPr>
        <p:spPr>
          <a:xfrm>
            <a:off x="654740" y="5601614"/>
            <a:ext cx="60976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dirty="0">
                <a:latin typeface="나눔스퀘어OTF_ac" panose="020B0600000101010101" pitchFamily="34" charset="-127"/>
                <a:ea typeface="나눔스퀘어OTF_ac" panose="020B0600000101010101" pitchFamily="34" charset="-127"/>
              </a:rPr>
              <a:t>It forces the machine to favor particular starting points</a:t>
            </a:r>
            <a:endParaRPr lang="ko-KR" altLang="en-US" sz="1600" dirty="0">
              <a:latin typeface="나눔스퀘어OTF_ac" panose="020B0600000101010101" pitchFamily="34" charset="-127"/>
              <a:ea typeface="나눔스퀘어OTF_ac" panose="020B0600000101010101" pitchFamily="34" charset="-127"/>
            </a:endParaRPr>
          </a:p>
        </p:txBody>
      </p:sp>
      <p:sp>
        <p:nvSpPr>
          <p:cNvPr id="30" name="슬라이드 번호 개체 틀 29">
            <a:extLst>
              <a:ext uri="{FF2B5EF4-FFF2-40B4-BE49-F238E27FC236}">
                <a16:creationId xmlns:a16="http://schemas.microsoft.com/office/drawing/2014/main" id="{4EDBAA09-41B1-D87A-732F-37CB090E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A24-BB5A-40C5-9933-639625B528B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0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10507</TotalTime>
  <Words>1160</Words>
  <Application>Microsoft Office PowerPoint</Application>
  <PresentationFormat>와이드스크린</PresentationFormat>
  <Paragraphs>156</Paragraphs>
  <Slides>21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1" baseType="lpstr">
      <vt:lpstr>Lucida Grande</vt:lpstr>
      <vt:lpstr>나눔스퀘어OTF</vt:lpstr>
      <vt:lpstr>나눔스퀘어OTF Bold</vt:lpstr>
      <vt:lpstr>나눔스퀘어OTF_ac</vt:lpstr>
      <vt:lpstr>맑은 고딕</vt:lpstr>
      <vt:lpstr>에스코어 드림 5 Medium</vt:lpstr>
      <vt:lpstr>Abadi</vt:lpstr>
      <vt:lpstr>Arial</vt:lpstr>
      <vt:lpstr>Fira Sans</vt:lpstr>
      <vt:lpstr>Office 테마</vt:lpstr>
      <vt:lpstr>PowerPoint 프레젠테이션</vt:lpstr>
      <vt:lpstr>Introduction</vt:lpstr>
      <vt:lpstr>Introduction</vt:lpstr>
      <vt:lpstr>Literature Reviews</vt:lpstr>
      <vt:lpstr>Problem Statement </vt:lpstr>
      <vt:lpstr>Key Idea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Policy Optimization with Multiple Optima (POMO)</vt:lpstr>
      <vt:lpstr> Experiments</vt:lpstr>
      <vt:lpstr> Experiments</vt:lpstr>
      <vt:lpstr> Experiments</vt:lpstr>
      <vt:lpstr> Experiments</vt:lpstr>
      <vt:lpstr>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김지원</dc:creator>
  <cp:lastModifiedBy>김지원</cp:lastModifiedBy>
  <cp:revision>12</cp:revision>
  <dcterms:created xsi:type="dcterms:W3CDTF">2023-03-14T05:06:50Z</dcterms:created>
  <dcterms:modified xsi:type="dcterms:W3CDTF">2023-08-06T15:31:10Z</dcterms:modified>
</cp:coreProperties>
</file>