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ink/ink1.xml" ContentType="application/inkml+xml"/>
  <Override PartName="/ppt/ink/ink2.xml" ContentType="application/inkml+xml"/>
  <Override PartName="/ppt/notesSlides/notesSlide6.xml" ContentType="application/vnd.openxmlformats-officedocument.presentationml.notesSlide+xml"/>
  <Override PartName="/ppt/ink/ink3.xml" ContentType="application/inkml+xml"/>
  <Override PartName="/ppt/ink/ink4.xml" ContentType="application/inkml+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1" r:id="rId1"/>
  </p:sldMasterIdLst>
  <p:notesMasterIdLst>
    <p:notesMasterId r:id="rId19"/>
  </p:notesMasterIdLst>
  <p:sldIdLst>
    <p:sldId id="412" r:id="rId2"/>
    <p:sldId id="418" r:id="rId3"/>
    <p:sldId id="413" r:id="rId4"/>
    <p:sldId id="422" r:id="rId5"/>
    <p:sldId id="421" r:id="rId6"/>
    <p:sldId id="461" r:id="rId7"/>
    <p:sldId id="423" r:id="rId8"/>
    <p:sldId id="447" r:id="rId9"/>
    <p:sldId id="451" r:id="rId10"/>
    <p:sldId id="467" r:id="rId11"/>
    <p:sldId id="448" r:id="rId12"/>
    <p:sldId id="462" r:id="rId13"/>
    <p:sldId id="463" r:id="rId14"/>
    <p:sldId id="464" r:id="rId15"/>
    <p:sldId id="465" r:id="rId16"/>
    <p:sldId id="468" r:id="rId17"/>
    <p:sldId id="441" r:id="rId18"/>
  </p:sldIdLst>
  <p:sldSz cx="12192000" cy="6858000"/>
  <p:notesSz cx="6858000" cy="9144000"/>
  <p:defaultTextStyle>
    <a:defPPr>
      <a:defRPr lang="ko-KR"/>
    </a:defPPr>
    <a:lvl1pPr algn="l" rtl="0" eaLnBrk="0" fontAlgn="base" hangingPunct="0">
      <a:spcBef>
        <a:spcPct val="0"/>
      </a:spcBef>
      <a:spcAft>
        <a:spcPct val="0"/>
      </a:spcAft>
      <a:defRPr kern="1200">
        <a:solidFill>
          <a:schemeClr val="tx1"/>
        </a:solidFill>
        <a:latin typeface="맑은 고딕" panose="020B0503020000020004" pitchFamily="50" charset="-127"/>
        <a:ea typeface="맑은 고딕" panose="020B0503020000020004" pitchFamily="50" charset="-127"/>
        <a:cs typeface="+mn-cs"/>
      </a:defRPr>
    </a:lvl1pPr>
    <a:lvl2pPr marL="457200" algn="l" rtl="0" eaLnBrk="0" fontAlgn="base" hangingPunct="0">
      <a:spcBef>
        <a:spcPct val="0"/>
      </a:spcBef>
      <a:spcAft>
        <a:spcPct val="0"/>
      </a:spcAft>
      <a:defRPr kern="1200">
        <a:solidFill>
          <a:schemeClr val="tx1"/>
        </a:solidFill>
        <a:latin typeface="맑은 고딕" panose="020B0503020000020004" pitchFamily="50" charset="-127"/>
        <a:ea typeface="맑은 고딕" panose="020B0503020000020004" pitchFamily="50" charset="-127"/>
        <a:cs typeface="+mn-cs"/>
      </a:defRPr>
    </a:lvl2pPr>
    <a:lvl3pPr marL="914400" algn="l" rtl="0" eaLnBrk="0" fontAlgn="base" hangingPunct="0">
      <a:spcBef>
        <a:spcPct val="0"/>
      </a:spcBef>
      <a:spcAft>
        <a:spcPct val="0"/>
      </a:spcAft>
      <a:defRPr kern="1200">
        <a:solidFill>
          <a:schemeClr val="tx1"/>
        </a:solidFill>
        <a:latin typeface="맑은 고딕" panose="020B0503020000020004" pitchFamily="50" charset="-127"/>
        <a:ea typeface="맑은 고딕" panose="020B0503020000020004" pitchFamily="50" charset="-127"/>
        <a:cs typeface="+mn-cs"/>
      </a:defRPr>
    </a:lvl3pPr>
    <a:lvl4pPr marL="1371600" algn="l" rtl="0" eaLnBrk="0" fontAlgn="base" hangingPunct="0">
      <a:spcBef>
        <a:spcPct val="0"/>
      </a:spcBef>
      <a:spcAft>
        <a:spcPct val="0"/>
      </a:spcAft>
      <a:defRPr kern="1200">
        <a:solidFill>
          <a:schemeClr val="tx1"/>
        </a:solidFill>
        <a:latin typeface="맑은 고딕" panose="020B0503020000020004" pitchFamily="50" charset="-127"/>
        <a:ea typeface="맑은 고딕" panose="020B0503020000020004" pitchFamily="50" charset="-127"/>
        <a:cs typeface="+mn-cs"/>
      </a:defRPr>
    </a:lvl4pPr>
    <a:lvl5pPr marL="1828800" algn="l" rtl="0" eaLnBrk="0" fontAlgn="base" hangingPunct="0">
      <a:spcBef>
        <a:spcPct val="0"/>
      </a:spcBef>
      <a:spcAft>
        <a:spcPct val="0"/>
      </a:spcAft>
      <a:defRPr kern="1200">
        <a:solidFill>
          <a:schemeClr val="tx1"/>
        </a:solidFill>
        <a:latin typeface="맑은 고딕" panose="020B0503020000020004" pitchFamily="50" charset="-127"/>
        <a:ea typeface="맑은 고딕" panose="020B0503020000020004" pitchFamily="50" charset="-127"/>
        <a:cs typeface="+mn-cs"/>
      </a:defRPr>
    </a:lvl5pPr>
    <a:lvl6pPr marL="2286000" algn="l" defTabSz="914400" rtl="0" eaLnBrk="1" latinLnBrk="1" hangingPunct="1">
      <a:defRPr kern="1200">
        <a:solidFill>
          <a:schemeClr val="tx1"/>
        </a:solidFill>
        <a:latin typeface="맑은 고딕" panose="020B0503020000020004" pitchFamily="50" charset="-127"/>
        <a:ea typeface="맑은 고딕" panose="020B0503020000020004" pitchFamily="50" charset="-127"/>
        <a:cs typeface="+mn-cs"/>
      </a:defRPr>
    </a:lvl6pPr>
    <a:lvl7pPr marL="2743200" algn="l" defTabSz="914400" rtl="0" eaLnBrk="1" latinLnBrk="1" hangingPunct="1">
      <a:defRPr kern="1200">
        <a:solidFill>
          <a:schemeClr val="tx1"/>
        </a:solidFill>
        <a:latin typeface="맑은 고딕" panose="020B0503020000020004" pitchFamily="50" charset="-127"/>
        <a:ea typeface="맑은 고딕" panose="020B0503020000020004" pitchFamily="50" charset="-127"/>
        <a:cs typeface="+mn-cs"/>
      </a:defRPr>
    </a:lvl7pPr>
    <a:lvl8pPr marL="3200400" algn="l" defTabSz="914400" rtl="0" eaLnBrk="1" latinLnBrk="1" hangingPunct="1">
      <a:defRPr kern="1200">
        <a:solidFill>
          <a:schemeClr val="tx1"/>
        </a:solidFill>
        <a:latin typeface="맑은 고딕" panose="020B0503020000020004" pitchFamily="50" charset="-127"/>
        <a:ea typeface="맑은 고딕" panose="020B0503020000020004" pitchFamily="50" charset="-127"/>
        <a:cs typeface="+mn-cs"/>
      </a:defRPr>
    </a:lvl8pPr>
    <a:lvl9pPr marL="3657600" algn="l" defTabSz="914400" rtl="0" eaLnBrk="1" latinLnBrk="1" hangingPunct="1">
      <a:defRPr kern="1200">
        <a:solidFill>
          <a:schemeClr val="tx1"/>
        </a:solidFill>
        <a:latin typeface="맑은 고딕" panose="020B0503020000020004" pitchFamily="50" charset="-127"/>
        <a:ea typeface="맑은 고딕" panose="020B0503020000020004" pitchFamily="50" charset="-127"/>
        <a:cs typeface="+mn-cs"/>
      </a:defRPr>
    </a:lvl9pPr>
  </p:defaultTextStyle>
  <p:extLst>
    <p:ext uri="{521415D9-36F7-43E2-AB2F-B90AF26B5E84}">
      <p14:sectionLst xmlns:p14="http://schemas.microsoft.com/office/powerpoint/2010/main">
        <p14:section name="Meeting" id="{3018409C-EB3E-4CC4-BB88-3487C06C48D9}">
          <p14:sldIdLst>
            <p14:sldId id="412"/>
            <p14:sldId id="418"/>
            <p14:sldId id="413"/>
            <p14:sldId id="422"/>
            <p14:sldId id="421"/>
            <p14:sldId id="461"/>
            <p14:sldId id="423"/>
            <p14:sldId id="447"/>
            <p14:sldId id="451"/>
            <p14:sldId id="467"/>
            <p14:sldId id="448"/>
            <p14:sldId id="462"/>
            <p14:sldId id="463"/>
            <p14:sldId id="464"/>
            <p14:sldId id="465"/>
            <p14:sldId id="468"/>
            <p14:sldId id="441"/>
          </p14:sldIdLst>
        </p14:section>
      </p14:sectionLst>
    </p:ext>
    <p:ext uri="{EFAFB233-063F-42B5-8137-9DF3F51BA10A}">
      <p15:sldGuideLst xmlns:p15="http://schemas.microsoft.com/office/powerpoint/2012/main">
        <p15:guide id="1" orient="horz" pos="2160" userDrawn="1">
          <p15:clr>
            <a:srgbClr val="A4A3A4"/>
          </p15:clr>
        </p15:guide>
        <p15:guide id="3"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CC"/>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보통 스타일 2 - 강조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1475" autoAdjust="0"/>
  </p:normalViewPr>
  <p:slideViewPr>
    <p:cSldViewPr snapToGrid="0">
      <p:cViewPr varScale="1">
        <p:scale>
          <a:sx n="114" d="100"/>
          <a:sy n="114" d="100"/>
        </p:scale>
        <p:origin x="414" y="96"/>
      </p:cViewPr>
      <p:guideLst>
        <p:guide orient="horz" pos="2160"/>
        <p:guide pos="3840"/>
      </p:guideLst>
    </p:cSldViewPr>
  </p:slideViewPr>
  <p:notesTextViewPr>
    <p:cViewPr>
      <p:scale>
        <a:sx n="100" d="100"/>
        <a:sy n="100" d="100"/>
      </p:scale>
      <p:origin x="0" y="0"/>
    </p:cViewPr>
  </p:notesTextViewPr>
  <p:notesViewPr>
    <p:cSldViewPr snapToGrid="0">
      <p:cViewPr varScale="1">
        <p:scale>
          <a:sx n="88" d="100"/>
          <a:sy n="88" d="100"/>
        </p:scale>
        <p:origin x="-3870"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10T08:23:22.079"/>
    </inkml:context>
    <inkml:brush xml:id="br0">
      <inkml:brushProperty name="width" value="0.05" units="cm"/>
      <inkml:brushProperty name="height" value="0.05" units="cm"/>
      <inkml:brushProperty name="color" value="#E71224"/>
    </inkml:brush>
  </inkml:definitions>
  <inkml:trace contextRef="#ctx0" brushRef="#br0">1 1 24575</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10T08:23:22.422"/>
    </inkml:context>
    <inkml:brush xml:id="br0">
      <inkml:brushProperty name="width" value="0.05" units="cm"/>
      <inkml:brushProperty name="height" value="0.05" units="cm"/>
      <inkml:brushProperty name="color" value="#E71224"/>
    </inkml:brush>
  </inkml:definitions>
  <inkml:trace contextRef="#ctx0" brushRef="#br0">1 1 24575</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10T08:23:22.079"/>
    </inkml:context>
    <inkml:brush xml:id="br0">
      <inkml:brushProperty name="width" value="0.05" units="cm"/>
      <inkml:brushProperty name="height" value="0.05" units="cm"/>
      <inkml:brushProperty name="color" value="#E71224"/>
    </inkml:brush>
  </inkml:definitions>
  <inkml:trace contextRef="#ctx0" brushRef="#br0">1 1 24575</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10T08:23:22.422"/>
    </inkml:context>
    <inkml:brush xml:id="br0">
      <inkml:brushProperty name="width" value="0.05" units="cm"/>
      <inkml:brushProperty name="height" value="0.05" units="cm"/>
      <inkml:brushProperty name="color" value="#E71224"/>
    </inkml:brush>
  </inkml:definitions>
  <inkml:trace contextRef="#ctx0" brushRef="#br0">1 1 24575</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latinLnBrk="1" hangingPunct="1">
              <a:spcBef>
                <a:spcPts val="0"/>
              </a:spcBef>
              <a:spcAft>
                <a:spcPts val="0"/>
              </a:spcAft>
              <a:defRPr sz="1200">
                <a:latin typeface="+mn-lt"/>
                <a:ea typeface="+mn-ea"/>
              </a:defRPr>
            </a:lvl1pPr>
          </a:lstStyle>
          <a:p>
            <a:pPr>
              <a:defRPr/>
            </a:pPr>
            <a:endParaRPr lang="ko-KR" altLang="en-US"/>
          </a:p>
        </p:txBody>
      </p:sp>
      <p:sp>
        <p:nvSpPr>
          <p:cNvPr id="3" name="날짜 개체 틀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latinLnBrk="1" hangingPunct="1">
              <a:spcBef>
                <a:spcPts val="0"/>
              </a:spcBef>
              <a:spcAft>
                <a:spcPts val="0"/>
              </a:spcAft>
              <a:defRPr sz="1200">
                <a:latin typeface="+mn-lt"/>
                <a:ea typeface="+mn-ea"/>
              </a:defRPr>
            </a:lvl1pPr>
          </a:lstStyle>
          <a:p>
            <a:pPr>
              <a:defRPr/>
            </a:pPr>
            <a:fld id="{5F16E7CE-FEBB-4493-8220-BFF71D497981}" type="datetimeFigureOut">
              <a:rPr lang="ko-KR" altLang="en-US"/>
              <a:pPr>
                <a:defRPr/>
              </a:pPr>
              <a:t>2023-10-06</a:t>
            </a:fld>
            <a:endParaRPr lang="ko-KR" altLang="en-US"/>
          </a:p>
        </p:txBody>
      </p:sp>
      <p:sp>
        <p:nvSpPr>
          <p:cNvPr id="4" name="슬라이드 이미지 개체 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ko-KR" altLang="en-US" noProof="0"/>
          </a:p>
        </p:txBody>
      </p:sp>
      <p:sp>
        <p:nvSpPr>
          <p:cNvPr id="5" name="슬라이드 노트 개체 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ko-KR" altLang="en-US" noProof="0"/>
              <a:t>마스터 텍스트 스타일을 편집합니다</a:t>
            </a:r>
          </a:p>
          <a:p>
            <a:pPr lvl="1"/>
            <a:r>
              <a:rPr lang="ko-KR" altLang="en-US" noProof="0"/>
              <a:t>둘째 수준</a:t>
            </a:r>
          </a:p>
          <a:p>
            <a:pPr lvl="2"/>
            <a:r>
              <a:rPr lang="ko-KR" altLang="en-US" noProof="0"/>
              <a:t>셋째 수준</a:t>
            </a:r>
          </a:p>
          <a:p>
            <a:pPr lvl="3"/>
            <a:r>
              <a:rPr lang="ko-KR" altLang="en-US" noProof="0"/>
              <a:t>넷째 수준</a:t>
            </a:r>
          </a:p>
          <a:p>
            <a:pPr lvl="4"/>
            <a:r>
              <a:rPr lang="ko-KR" altLang="en-US" noProof="0"/>
              <a:t>다섯째 수준</a:t>
            </a:r>
          </a:p>
        </p:txBody>
      </p:sp>
      <p:sp>
        <p:nvSpPr>
          <p:cNvPr id="6" name="바닥글 개체 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latinLnBrk="1" hangingPunct="1">
              <a:spcBef>
                <a:spcPts val="0"/>
              </a:spcBef>
              <a:spcAft>
                <a:spcPts val="0"/>
              </a:spcAft>
              <a:defRPr sz="1200">
                <a:latin typeface="+mn-lt"/>
                <a:ea typeface="+mn-ea"/>
              </a:defRPr>
            </a:lvl1pPr>
          </a:lstStyle>
          <a:p>
            <a:pPr>
              <a:defRPr/>
            </a:pPr>
            <a:endParaRPr lang="ko-KR" altLang="en-US"/>
          </a:p>
        </p:txBody>
      </p:sp>
      <p:sp>
        <p:nvSpPr>
          <p:cNvPr id="7" name="슬라이드 번호 개체 틀 6"/>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latinLnBrk="1" hangingPunct="1">
              <a:defRPr sz="1200"/>
            </a:lvl1pPr>
          </a:lstStyle>
          <a:p>
            <a:fld id="{9DAB5001-E758-487A-9C1A-AE03BC355EF7}" type="slidenum">
              <a:rPr lang="ko-KR" altLang="en-US"/>
              <a:pPr/>
              <a:t>‹#›</a:t>
            </a:fld>
            <a:endParaRPr lang="ko-KR" altLang="en-US"/>
          </a:p>
        </p:txBody>
      </p:sp>
    </p:spTree>
    <p:extLst>
      <p:ext uri="{BB962C8B-B14F-4D97-AF65-F5344CB8AC3E}">
        <p14:creationId xmlns:p14="http://schemas.microsoft.com/office/powerpoint/2010/main" val="135616528"/>
      </p:ext>
    </p:extLst>
  </p:cSld>
  <p:clrMap bg1="lt1" tx1="dk1" bg2="lt2" tx2="dk2" accent1="accent1" accent2="accent2" accent3="accent3" accent4="accent4" accent5="accent5" accent6="accent6" hlink="hlink" folHlink="folHlink"/>
  <p:notesStyle>
    <a:lvl1pPr algn="l" rtl="0" eaLnBrk="0" fontAlgn="base" latinLnBrk="1" hangingPunct="0">
      <a:spcBef>
        <a:spcPct val="30000"/>
      </a:spcBef>
      <a:spcAft>
        <a:spcPct val="0"/>
      </a:spcAft>
      <a:defRPr sz="1200" kern="1200">
        <a:solidFill>
          <a:schemeClr val="tx1"/>
        </a:solidFill>
        <a:latin typeface="+mn-lt"/>
        <a:ea typeface="+mn-ea"/>
        <a:cs typeface="+mn-cs"/>
      </a:defRPr>
    </a:lvl1pPr>
    <a:lvl2pPr marL="457200" algn="l" rtl="0" eaLnBrk="0" fontAlgn="base" latinLnBrk="1" hangingPunct="0">
      <a:spcBef>
        <a:spcPct val="30000"/>
      </a:spcBef>
      <a:spcAft>
        <a:spcPct val="0"/>
      </a:spcAft>
      <a:defRPr sz="1200" kern="1200">
        <a:solidFill>
          <a:schemeClr val="tx1"/>
        </a:solidFill>
        <a:latin typeface="+mn-lt"/>
        <a:ea typeface="+mn-ea"/>
        <a:cs typeface="+mn-cs"/>
      </a:defRPr>
    </a:lvl2pPr>
    <a:lvl3pPr marL="914400" algn="l" rtl="0" eaLnBrk="0" fontAlgn="base" latinLnBrk="1" hangingPunct="0">
      <a:spcBef>
        <a:spcPct val="30000"/>
      </a:spcBef>
      <a:spcAft>
        <a:spcPct val="0"/>
      </a:spcAft>
      <a:defRPr sz="1200" kern="1200">
        <a:solidFill>
          <a:schemeClr val="tx1"/>
        </a:solidFill>
        <a:latin typeface="+mn-lt"/>
        <a:ea typeface="+mn-ea"/>
        <a:cs typeface="+mn-cs"/>
      </a:defRPr>
    </a:lvl3pPr>
    <a:lvl4pPr marL="1371600" algn="l" rtl="0" eaLnBrk="0" fontAlgn="base" latinLnBrk="1" hangingPunct="0">
      <a:spcBef>
        <a:spcPct val="30000"/>
      </a:spcBef>
      <a:spcAft>
        <a:spcPct val="0"/>
      </a:spcAft>
      <a:defRPr sz="1200" kern="1200">
        <a:solidFill>
          <a:schemeClr val="tx1"/>
        </a:solidFill>
        <a:latin typeface="+mn-lt"/>
        <a:ea typeface="+mn-ea"/>
        <a:cs typeface="+mn-cs"/>
      </a:defRPr>
    </a:lvl4pPr>
    <a:lvl5pPr marL="1828800" algn="l" rtl="0" eaLnBrk="0" fontAlgn="base" latinLnBrk="1" hangingPunct="0">
      <a:spcBef>
        <a:spcPct val="30000"/>
      </a:spcBef>
      <a:spcAft>
        <a:spcPct val="0"/>
      </a:spcAft>
      <a:defRPr sz="12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685800" y="1143000"/>
            <a:ext cx="5486400" cy="3086100"/>
          </a:xfrm>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10"/>
          </p:nvPr>
        </p:nvSpPr>
        <p:spPr/>
        <p:txBody>
          <a:bodyPr/>
          <a:lstStyle/>
          <a:p>
            <a:fld id="{9DAB5001-E758-487A-9C1A-AE03BC355EF7}" type="slidenum">
              <a:rPr lang="ko-KR" altLang="en-US" smtClean="0"/>
              <a:pPr/>
              <a:t>1</a:t>
            </a:fld>
            <a:endParaRPr lang="ko-KR" altLang="en-US"/>
          </a:p>
        </p:txBody>
      </p:sp>
    </p:spTree>
    <p:extLst>
      <p:ext uri="{BB962C8B-B14F-4D97-AF65-F5344CB8AC3E}">
        <p14:creationId xmlns:p14="http://schemas.microsoft.com/office/powerpoint/2010/main" val="16743072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685800" y="1143000"/>
            <a:ext cx="5486400" cy="3086100"/>
          </a:xfrm>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10"/>
          </p:nvPr>
        </p:nvSpPr>
        <p:spPr/>
        <p:txBody>
          <a:bodyPr/>
          <a:lstStyle/>
          <a:p>
            <a:fld id="{9DAB5001-E758-487A-9C1A-AE03BC355EF7}" type="slidenum">
              <a:rPr lang="ko-KR" altLang="en-US" smtClean="0"/>
              <a:pPr/>
              <a:t>10</a:t>
            </a:fld>
            <a:endParaRPr lang="ko-KR" altLang="en-US"/>
          </a:p>
        </p:txBody>
      </p:sp>
    </p:spTree>
    <p:extLst>
      <p:ext uri="{BB962C8B-B14F-4D97-AF65-F5344CB8AC3E}">
        <p14:creationId xmlns:p14="http://schemas.microsoft.com/office/powerpoint/2010/main" val="5999709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685800" y="1143000"/>
            <a:ext cx="5486400" cy="3086100"/>
          </a:xfrm>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10"/>
          </p:nvPr>
        </p:nvSpPr>
        <p:spPr/>
        <p:txBody>
          <a:bodyPr/>
          <a:lstStyle/>
          <a:p>
            <a:fld id="{9DAB5001-E758-487A-9C1A-AE03BC355EF7}" type="slidenum">
              <a:rPr lang="ko-KR" altLang="en-US" smtClean="0"/>
              <a:pPr/>
              <a:t>11</a:t>
            </a:fld>
            <a:endParaRPr lang="ko-KR" altLang="en-US"/>
          </a:p>
        </p:txBody>
      </p:sp>
    </p:spTree>
    <p:extLst>
      <p:ext uri="{BB962C8B-B14F-4D97-AF65-F5344CB8AC3E}">
        <p14:creationId xmlns:p14="http://schemas.microsoft.com/office/powerpoint/2010/main" val="15552075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685800" y="1143000"/>
            <a:ext cx="5486400" cy="3086100"/>
          </a:xfrm>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10"/>
          </p:nvPr>
        </p:nvSpPr>
        <p:spPr/>
        <p:txBody>
          <a:bodyPr/>
          <a:lstStyle/>
          <a:p>
            <a:fld id="{9DAB5001-E758-487A-9C1A-AE03BC355EF7}" type="slidenum">
              <a:rPr lang="ko-KR" altLang="en-US" smtClean="0"/>
              <a:pPr/>
              <a:t>12</a:t>
            </a:fld>
            <a:endParaRPr lang="ko-KR" altLang="en-US"/>
          </a:p>
        </p:txBody>
      </p:sp>
    </p:spTree>
    <p:extLst>
      <p:ext uri="{BB962C8B-B14F-4D97-AF65-F5344CB8AC3E}">
        <p14:creationId xmlns:p14="http://schemas.microsoft.com/office/powerpoint/2010/main" val="11736058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685800" y="1143000"/>
            <a:ext cx="5486400" cy="3086100"/>
          </a:xfrm>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10"/>
          </p:nvPr>
        </p:nvSpPr>
        <p:spPr/>
        <p:txBody>
          <a:bodyPr/>
          <a:lstStyle/>
          <a:p>
            <a:fld id="{9DAB5001-E758-487A-9C1A-AE03BC355EF7}" type="slidenum">
              <a:rPr lang="ko-KR" altLang="en-US" smtClean="0"/>
              <a:pPr/>
              <a:t>13</a:t>
            </a:fld>
            <a:endParaRPr lang="ko-KR" altLang="en-US"/>
          </a:p>
        </p:txBody>
      </p:sp>
    </p:spTree>
    <p:extLst>
      <p:ext uri="{BB962C8B-B14F-4D97-AF65-F5344CB8AC3E}">
        <p14:creationId xmlns:p14="http://schemas.microsoft.com/office/powerpoint/2010/main" val="35168989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685800" y="1143000"/>
            <a:ext cx="5486400" cy="3086100"/>
          </a:xfrm>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10"/>
          </p:nvPr>
        </p:nvSpPr>
        <p:spPr/>
        <p:txBody>
          <a:bodyPr/>
          <a:lstStyle/>
          <a:p>
            <a:fld id="{9DAB5001-E758-487A-9C1A-AE03BC355EF7}" type="slidenum">
              <a:rPr lang="ko-KR" altLang="en-US" smtClean="0"/>
              <a:pPr/>
              <a:t>14</a:t>
            </a:fld>
            <a:endParaRPr lang="ko-KR" altLang="en-US"/>
          </a:p>
        </p:txBody>
      </p:sp>
    </p:spTree>
    <p:extLst>
      <p:ext uri="{BB962C8B-B14F-4D97-AF65-F5344CB8AC3E}">
        <p14:creationId xmlns:p14="http://schemas.microsoft.com/office/powerpoint/2010/main" val="15549641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685800" y="1143000"/>
            <a:ext cx="5486400" cy="3086100"/>
          </a:xfrm>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10"/>
          </p:nvPr>
        </p:nvSpPr>
        <p:spPr/>
        <p:txBody>
          <a:bodyPr/>
          <a:lstStyle/>
          <a:p>
            <a:fld id="{9DAB5001-E758-487A-9C1A-AE03BC355EF7}" type="slidenum">
              <a:rPr lang="ko-KR" altLang="en-US" smtClean="0"/>
              <a:pPr/>
              <a:t>15</a:t>
            </a:fld>
            <a:endParaRPr lang="ko-KR" altLang="en-US"/>
          </a:p>
        </p:txBody>
      </p:sp>
    </p:spTree>
    <p:extLst>
      <p:ext uri="{BB962C8B-B14F-4D97-AF65-F5344CB8AC3E}">
        <p14:creationId xmlns:p14="http://schemas.microsoft.com/office/powerpoint/2010/main" val="6729316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685800" y="1143000"/>
            <a:ext cx="5486400" cy="3086100"/>
          </a:xfrm>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10"/>
          </p:nvPr>
        </p:nvSpPr>
        <p:spPr/>
        <p:txBody>
          <a:bodyPr/>
          <a:lstStyle/>
          <a:p>
            <a:fld id="{9DAB5001-E758-487A-9C1A-AE03BC355EF7}" type="slidenum">
              <a:rPr lang="ko-KR" altLang="en-US" smtClean="0"/>
              <a:pPr/>
              <a:t>16</a:t>
            </a:fld>
            <a:endParaRPr lang="ko-KR" altLang="en-US"/>
          </a:p>
        </p:txBody>
      </p:sp>
    </p:spTree>
    <p:extLst>
      <p:ext uri="{BB962C8B-B14F-4D97-AF65-F5344CB8AC3E}">
        <p14:creationId xmlns:p14="http://schemas.microsoft.com/office/powerpoint/2010/main" val="2574626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685800" y="1143000"/>
            <a:ext cx="5486400" cy="3086100"/>
          </a:xfrm>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10"/>
          </p:nvPr>
        </p:nvSpPr>
        <p:spPr/>
        <p:txBody>
          <a:bodyPr/>
          <a:lstStyle/>
          <a:p>
            <a:fld id="{9DAB5001-E758-487A-9C1A-AE03BC355EF7}" type="slidenum">
              <a:rPr lang="ko-KR" altLang="en-US" smtClean="0"/>
              <a:pPr/>
              <a:t>17</a:t>
            </a:fld>
            <a:endParaRPr lang="ko-KR" altLang="en-US"/>
          </a:p>
        </p:txBody>
      </p:sp>
    </p:spTree>
    <p:extLst>
      <p:ext uri="{BB962C8B-B14F-4D97-AF65-F5344CB8AC3E}">
        <p14:creationId xmlns:p14="http://schemas.microsoft.com/office/powerpoint/2010/main" val="18840615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685800" y="1143000"/>
            <a:ext cx="5486400" cy="3086100"/>
          </a:xfrm>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10"/>
          </p:nvPr>
        </p:nvSpPr>
        <p:spPr/>
        <p:txBody>
          <a:bodyPr/>
          <a:lstStyle/>
          <a:p>
            <a:fld id="{9DAB5001-E758-487A-9C1A-AE03BC355EF7}" type="slidenum">
              <a:rPr lang="ko-KR" altLang="en-US" smtClean="0"/>
              <a:pPr/>
              <a:t>2</a:t>
            </a:fld>
            <a:endParaRPr lang="ko-KR" altLang="en-US"/>
          </a:p>
        </p:txBody>
      </p:sp>
    </p:spTree>
    <p:extLst>
      <p:ext uri="{BB962C8B-B14F-4D97-AF65-F5344CB8AC3E}">
        <p14:creationId xmlns:p14="http://schemas.microsoft.com/office/powerpoint/2010/main" val="27653108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685800" y="1143000"/>
            <a:ext cx="5486400" cy="3086100"/>
          </a:xfrm>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10"/>
          </p:nvPr>
        </p:nvSpPr>
        <p:spPr/>
        <p:txBody>
          <a:bodyPr/>
          <a:lstStyle/>
          <a:p>
            <a:fld id="{9DAB5001-E758-487A-9C1A-AE03BC355EF7}" type="slidenum">
              <a:rPr lang="ko-KR" altLang="en-US" smtClean="0"/>
              <a:pPr/>
              <a:t>3</a:t>
            </a:fld>
            <a:endParaRPr lang="ko-KR" altLang="en-US"/>
          </a:p>
        </p:txBody>
      </p:sp>
    </p:spTree>
    <p:extLst>
      <p:ext uri="{BB962C8B-B14F-4D97-AF65-F5344CB8AC3E}">
        <p14:creationId xmlns:p14="http://schemas.microsoft.com/office/powerpoint/2010/main" val="34194097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685800" y="1143000"/>
            <a:ext cx="5486400" cy="3086100"/>
          </a:xfrm>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10"/>
          </p:nvPr>
        </p:nvSpPr>
        <p:spPr/>
        <p:txBody>
          <a:bodyPr/>
          <a:lstStyle/>
          <a:p>
            <a:fld id="{9DAB5001-E758-487A-9C1A-AE03BC355EF7}" type="slidenum">
              <a:rPr lang="ko-KR" altLang="en-US" smtClean="0"/>
              <a:pPr/>
              <a:t>4</a:t>
            </a:fld>
            <a:endParaRPr lang="ko-KR" altLang="en-US"/>
          </a:p>
        </p:txBody>
      </p:sp>
    </p:spTree>
    <p:extLst>
      <p:ext uri="{BB962C8B-B14F-4D97-AF65-F5344CB8AC3E}">
        <p14:creationId xmlns:p14="http://schemas.microsoft.com/office/powerpoint/2010/main" val="42564278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685800" y="1143000"/>
            <a:ext cx="5486400" cy="3086100"/>
          </a:xfrm>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10"/>
          </p:nvPr>
        </p:nvSpPr>
        <p:spPr/>
        <p:txBody>
          <a:bodyPr/>
          <a:lstStyle/>
          <a:p>
            <a:fld id="{9DAB5001-E758-487A-9C1A-AE03BC355EF7}" type="slidenum">
              <a:rPr lang="ko-KR" altLang="en-US" smtClean="0"/>
              <a:pPr/>
              <a:t>5</a:t>
            </a:fld>
            <a:endParaRPr lang="ko-KR" altLang="en-US"/>
          </a:p>
        </p:txBody>
      </p:sp>
    </p:spTree>
    <p:extLst>
      <p:ext uri="{BB962C8B-B14F-4D97-AF65-F5344CB8AC3E}">
        <p14:creationId xmlns:p14="http://schemas.microsoft.com/office/powerpoint/2010/main" val="24771821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685800" y="1143000"/>
            <a:ext cx="5486400" cy="3086100"/>
          </a:xfrm>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10"/>
          </p:nvPr>
        </p:nvSpPr>
        <p:spPr/>
        <p:txBody>
          <a:bodyPr/>
          <a:lstStyle/>
          <a:p>
            <a:fld id="{9DAB5001-E758-487A-9C1A-AE03BC355EF7}" type="slidenum">
              <a:rPr lang="ko-KR" altLang="en-US" smtClean="0"/>
              <a:pPr/>
              <a:t>6</a:t>
            </a:fld>
            <a:endParaRPr lang="ko-KR" altLang="en-US"/>
          </a:p>
        </p:txBody>
      </p:sp>
    </p:spTree>
    <p:extLst>
      <p:ext uri="{BB962C8B-B14F-4D97-AF65-F5344CB8AC3E}">
        <p14:creationId xmlns:p14="http://schemas.microsoft.com/office/powerpoint/2010/main" val="12361756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685800" y="1143000"/>
            <a:ext cx="5486400" cy="3086100"/>
          </a:xfrm>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10"/>
          </p:nvPr>
        </p:nvSpPr>
        <p:spPr/>
        <p:txBody>
          <a:bodyPr/>
          <a:lstStyle/>
          <a:p>
            <a:fld id="{9DAB5001-E758-487A-9C1A-AE03BC355EF7}" type="slidenum">
              <a:rPr lang="ko-KR" altLang="en-US" smtClean="0"/>
              <a:pPr/>
              <a:t>7</a:t>
            </a:fld>
            <a:endParaRPr lang="ko-KR" altLang="en-US"/>
          </a:p>
        </p:txBody>
      </p:sp>
    </p:spTree>
    <p:extLst>
      <p:ext uri="{BB962C8B-B14F-4D97-AF65-F5344CB8AC3E}">
        <p14:creationId xmlns:p14="http://schemas.microsoft.com/office/powerpoint/2010/main" val="27278789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685800" y="1143000"/>
            <a:ext cx="5486400" cy="3086100"/>
          </a:xfrm>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10"/>
          </p:nvPr>
        </p:nvSpPr>
        <p:spPr/>
        <p:txBody>
          <a:bodyPr/>
          <a:lstStyle/>
          <a:p>
            <a:fld id="{9DAB5001-E758-487A-9C1A-AE03BC355EF7}" type="slidenum">
              <a:rPr lang="ko-KR" altLang="en-US" smtClean="0"/>
              <a:pPr/>
              <a:t>8</a:t>
            </a:fld>
            <a:endParaRPr lang="ko-KR" altLang="en-US"/>
          </a:p>
        </p:txBody>
      </p:sp>
    </p:spTree>
    <p:extLst>
      <p:ext uri="{BB962C8B-B14F-4D97-AF65-F5344CB8AC3E}">
        <p14:creationId xmlns:p14="http://schemas.microsoft.com/office/powerpoint/2010/main" val="21453492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685800" y="1143000"/>
            <a:ext cx="5486400" cy="3086100"/>
          </a:xfrm>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10"/>
          </p:nvPr>
        </p:nvSpPr>
        <p:spPr/>
        <p:txBody>
          <a:bodyPr/>
          <a:lstStyle/>
          <a:p>
            <a:fld id="{9DAB5001-E758-487A-9C1A-AE03BC355EF7}" type="slidenum">
              <a:rPr lang="ko-KR" altLang="en-US" smtClean="0"/>
              <a:pPr/>
              <a:t>9</a:t>
            </a:fld>
            <a:endParaRPr lang="ko-KR" altLang="en-US"/>
          </a:p>
        </p:txBody>
      </p:sp>
    </p:spTree>
    <p:extLst>
      <p:ext uri="{BB962C8B-B14F-4D97-AF65-F5344CB8AC3E}">
        <p14:creationId xmlns:p14="http://schemas.microsoft.com/office/powerpoint/2010/main" val="6967005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ko-KR" altLang="en-US"/>
              <a:t>마스터 제목 스타일 편집</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ko-KR" altLang="en-US"/>
              <a:t>마스터 부제목 스타일 편집</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10/6/2023</a:t>
            </a:fld>
            <a:endParaRPr lang="en-US" dirty="0"/>
          </a:p>
        </p:txBody>
      </p:sp>
      <p:sp>
        <p:nvSpPr>
          <p:cNvPr id="5" name="Footer Placeholder 4"/>
          <p:cNvSpPr>
            <a:spLocks noGrp="1"/>
          </p:cNvSpPr>
          <p:nvPr>
            <p:ph type="ftr" sz="quarter" idx="11"/>
          </p:nvPr>
        </p:nvSpPr>
        <p:spPr/>
        <p:txBody>
          <a:bodyPr/>
          <a:lstStyle/>
          <a:p>
            <a:pPr>
              <a:defRPr/>
            </a:pPr>
            <a:endParaRPr lang="ko-KR" altLang="en-US"/>
          </a:p>
        </p:txBody>
      </p:sp>
      <p:sp>
        <p:nvSpPr>
          <p:cNvPr id="6" name="Slide Number Placeholder 5"/>
          <p:cNvSpPr>
            <a:spLocks noGrp="1"/>
          </p:cNvSpPr>
          <p:nvPr>
            <p:ph type="sldNum" sz="quarter" idx="12"/>
          </p:nvPr>
        </p:nvSpPr>
        <p:spPr/>
        <p:txBody>
          <a:bodyPr/>
          <a:lstStyle/>
          <a:p>
            <a:fld id="{774634F7-99A6-4E21-8F1A-3C8C1FCEF1C1}" type="slidenum">
              <a:rPr lang="ko-KR" altLang="en-US" smtClean="0"/>
              <a:pPr/>
              <a:t>‹#›</a:t>
            </a:fld>
            <a:endParaRPr lang="ko-KR" altLang="en-US"/>
          </a:p>
        </p:txBody>
      </p:sp>
    </p:spTree>
    <p:extLst>
      <p:ext uri="{BB962C8B-B14F-4D97-AF65-F5344CB8AC3E}">
        <p14:creationId xmlns:p14="http://schemas.microsoft.com/office/powerpoint/2010/main" val="908093393"/>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Vertical Text Placeholder 2"/>
          <p:cNvSpPr>
            <a:spLocks noGrp="1"/>
          </p:cNvSpPr>
          <p:nvPr>
            <p:ph type="body" orient="vert" idx="1"/>
          </p:nvPr>
        </p:nvSpPr>
        <p:spPr/>
        <p:txBody>
          <a:bodyPr vert="eaVert"/>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10/6/2023</a:t>
            </a:fld>
            <a:endParaRPr lang="en-US" dirty="0"/>
          </a:p>
        </p:txBody>
      </p:sp>
      <p:sp>
        <p:nvSpPr>
          <p:cNvPr id="5" name="Footer Placeholder 4"/>
          <p:cNvSpPr>
            <a:spLocks noGrp="1"/>
          </p:cNvSpPr>
          <p:nvPr>
            <p:ph type="ftr" sz="quarter" idx="11"/>
          </p:nvPr>
        </p:nvSpPr>
        <p:spPr/>
        <p:txBody>
          <a:bodyPr/>
          <a:lstStyle/>
          <a:p>
            <a:pPr>
              <a:defRPr/>
            </a:pPr>
            <a:endParaRPr lang="ko-KR" altLang="en-US"/>
          </a:p>
        </p:txBody>
      </p:sp>
      <p:sp>
        <p:nvSpPr>
          <p:cNvPr id="6" name="Slide Number Placeholder 5"/>
          <p:cNvSpPr>
            <a:spLocks noGrp="1"/>
          </p:cNvSpPr>
          <p:nvPr>
            <p:ph type="sldNum" sz="quarter" idx="12"/>
          </p:nvPr>
        </p:nvSpPr>
        <p:spPr/>
        <p:txBody>
          <a:bodyPr/>
          <a:lstStyle/>
          <a:p>
            <a:fld id="{F2EC8D94-AF47-4C74-8585-9AA74F2AC2BE}" type="slidenum">
              <a:rPr lang="ko-KR" altLang="en-US" smtClean="0"/>
              <a:pPr/>
              <a:t>‹#›</a:t>
            </a:fld>
            <a:endParaRPr lang="ko-KR" altLang="en-US"/>
          </a:p>
        </p:txBody>
      </p:sp>
    </p:spTree>
    <p:extLst>
      <p:ext uri="{BB962C8B-B14F-4D97-AF65-F5344CB8AC3E}">
        <p14:creationId xmlns:p14="http://schemas.microsoft.com/office/powerpoint/2010/main" val="8483377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ko-KR" altLang="en-US"/>
              <a:t>마스터 제목 스타일 편집</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10/6/2023</a:t>
            </a:fld>
            <a:endParaRPr lang="en-US" dirty="0"/>
          </a:p>
        </p:txBody>
      </p:sp>
      <p:sp>
        <p:nvSpPr>
          <p:cNvPr id="5" name="Footer Placeholder 4"/>
          <p:cNvSpPr>
            <a:spLocks noGrp="1"/>
          </p:cNvSpPr>
          <p:nvPr>
            <p:ph type="ftr" sz="quarter" idx="11"/>
          </p:nvPr>
        </p:nvSpPr>
        <p:spPr/>
        <p:txBody>
          <a:bodyPr/>
          <a:lstStyle/>
          <a:p>
            <a:pPr>
              <a:defRPr/>
            </a:pPr>
            <a:endParaRPr lang="ko-KR" altLang="en-US"/>
          </a:p>
        </p:txBody>
      </p:sp>
      <p:sp>
        <p:nvSpPr>
          <p:cNvPr id="6" name="Slide Number Placeholder 5"/>
          <p:cNvSpPr>
            <a:spLocks noGrp="1"/>
          </p:cNvSpPr>
          <p:nvPr>
            <p:ph type="sldNum" sz="quarter" idx="12"/>
          </p:nvPr>
        </p:nvSpPr>
        <p:spPr/>
        <p:txBody>
          <a:bodyPr/>
          <a:lstStyle/>
          <a:p>
            <a:fld id="{173C2367-6E18-4920-9E77-B10D04EE2D89}" type="slidenum">
              <a:rPr lang="ko-KR" altLang="en-US" smtClean="0"/>
              <a:pPr/>
              <a:t>‹#›</a:t>
            </a:fld>
            <a:endParaRPr lang="ko-KR" altLang="en-US"/>
          </a:p>
        </p:txBody>
      </p:sp>
    </p:spTree>
    <p:extLst>
      <p:ext uri="{BB962C8B-B14F-4D97-AF65-F5344CB8AC3E}">
        <p14:creationId xmlns:p14="http://schemas.microsoft.com/office/powerpoint/2010/main" val="27670216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제목 슬라이드">
    <p:spTree>
      <p:nvGrpSpPr>
        <p:cNvPr id="1" name=""/>
        <p:cNvGrpSpPr/>
        <p:nvPr/>
      </p:nvGrpSpPr>
      <p:grpSpPr>
        <a:xfrm>
          <a:off x="0" y="0"/>
          <a:ext cx="0" cy="0"/>
          <a:chOff x="0" y="0"/>
          <a:chExt cx="0" cy="0"/>
        </a:xfrm>
      </p:grpSpPr>
      <p:cxnSp>
        <p:nvCxnSpPr>
          <p:cNvPr id="10" name="직선 연결선 13"/>
          <p:cNvCxnSpPr/>
          <p:nvPr userDrawn="1"/>
        </p:nvCxnSpPr>
        <p:spPr>
          <a:xfrm flipH="1">
            <a:off x="5070480" y="0"/>
            <a:ext cx="6894513" cy="68580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직사각형 10"/>
          <p:cNvSpPr/>
          <p:nvPr userDrawn="1"/>
        </p:nvSpPr>
        <p:spPr>
          <a:xfrm>
            <a:off x="0" y="0"/>
            <a:ext cx="12192000" cy="230188"/>
          </a:xfrm>
          <a:prstGeom prst="rect">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latinLnBrk="1" hangingPunct="1">
              <a:spcBef>
                <a:spcPts val="0"/>
              </a:spcBef>
              <a:spcAft>
                <a:spcPts val="0"/>
              </a:spcAft>
              <a:defRPr/>
            </a:pPr>
            <a:endParaRPr lang="ko-KR" altLang="en-US">
              <a:latin typeface="연세제목체" panose="02030504000101010101" pitchFamily="18" charset="-127"/>
              <a:ea typeface="연세제목체" panose="02030504000101010101" pitchFamily="18" charset="-127"/>
            </a:endParaRPr>
          </a:p>
        </p:txBody>
      </p:sp>
      <p:sp>
        <p:nvSpPr>
          <p:cNvPr id="12" name="직사각형 11"/>
          <p:cNvSpPr/>
          <p:nvPr userDrawn="1"/>
        </p:nvSpPr>
        <p:spPr>
          <a:xfrm>
            <a:off x="0" y="6624638"/>
            <a:ext cx="12192000" cy="233362"/>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latinLnBrk="1" hangingPunct="1">
              <a:spcBef>
                <a:spcPts val="0"/>
              </a:spcBef>
              <a:spcAft>
                <a:spcPts val="0"/>
              </a:spcAft>
              <a:defRPr/>
            </a:pPr>
            <a:endParaRPr lang="ko-KR" altLang="en-US"/>
          </a:p>
        </p:txBody>
      </p:sp>
      <p:sp>
        <p:nvSpPr>
          <p:cNvPr id="13" name="직사각형 12"/>
          <p:cNvSpPr/>
          <p:nvPr userDrawn="1"/>
        </p:nvSpPr>
        <p:spPr>
          <a:xfrm>
            <a:off x="0" y="6638931"/>
            <a:ext cx="12192000" cy="231775"/>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latinLnBrk="1" hangingPunct="1">
              <a:spcBef>
                <a:spcPts val="0"/>
              </a:spcBef>
              <a:spcAft>
                <a:spcPts val="0"/>
              </a:spcAft>
              <a:defRPr/>
            </a:pPr>
            <a:endParaRPr lang="ko-KR" altLang="en-US">
              <a:solidFill>
                <a:schemeClr val="bg1"/>
              </a:solidFill>
            </a:endParaRPr>
          </a:p>
        </p:txBody>
      </p:sp>
      <p:sp>
        <p:nvSpPr>
          <p:cNvPr id="29" name="제목 28"/>
          <p:cNvSpPr>
            <a:spLocks noGrp="1"/>
          </p:cNvSpPr>
          <p:nvPr>
            <p:ph type="title"/>
          </p:nvPr>
        </p:nvSpPr>
        <p:spPr>
          <a:xfrm>
            <a:off x="515137" y="2274060"/>
            <a:ext cx="4569103" cy="1325563"/>
          </a:xfrm>
        </p:spPr>
        <p:txBody>
          <a:bodyPr>
            <a:normAutofit/>
          </a:bodyPr>
          <a:lstStyle>
            <a:lvl1pPr>
              <a:lnSpc>
                <a:spcPct val="150000"/>
              </a:lnSpc>
              <a:defRPr sz="2800">
                <a:latin typeface="연세제목체" panose="02030504000101010101" pitchFamily="18" charset="-127"/>
                <a:ea typeface="연세제목체" panose="02030504000101010101" pitchFamily="18" charset="-127"/>
              </a:defRPr>
            </a:lvl1pPr>
          </a:lstStyle>
          <a:p>
            <a:r>
              <a:rPr lang="ko-KR" altLang="en-US" dirty="0"/>
              <a:t>마스터 제목 스타일 편집</a:t>
            </a:r>
          </a:p>
        </p:txBody>
      </p:sp>
      <p:sp>
        <p:nvSpPr>
          <p:cNvPr id="16" name="슬라이드 번호 개체 틀 28"/>
          <p:cNvSpPr>
            <a:spLocks noGrp="1"/>
          </p:cNvSpPr>
          <p:nvPr>
            <p:ph type="sldNum" sz="quarter" idx="12"/>
          </p:nvPr>
        </p:nvSpPr>
        <p:spPr>
          <a:xfrm>
            <a:off x="9167813" y="6624638"/>
            <a:ext cx="2743200" cy="246068"/>
          </a:xfrm>
        </p:spPr>
        <p:txBody>
          <a:bodyPr/>
          <a:lstStyle>
            <a:lvl1pPr>
              <a:defRPr>
                <a:solidFill>
                  <a:schemeClr val="bg1"/>
                </a:solidFill>
              </a:defRPr>
            </a:lvl1pPr>
          </a:lstStyle>
          <a:p>
            <a:fld id="{DB17C6C5-34E4-4956-8D66-BE0723706F5D}" type="slidenum">
              <a:rPr lang="ko-KR" altLang="en-US"/>
              <a:pPr/>
              <a:t>‹#›</a:t>
            </a:fld>
            <a:endParaRPr lang="ko-KR" altLang="en-US"/>
          </a:p>
        </p:txBody>
      </p:sp>
    </p:spTree>
    <p:extLst>
      <p:ext uri="{BB962C8B-B14F-4D97-AF65-F5344CB8AC3E}">
        <p14:creationId xmlns:p14="http://schemas.microsoft.com/office/powerpoint/2010/main" val="35780148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제목 및 내용">
    <p:spTree>
      <p:nvGrpSpPr>
        <p:cNvPr id="1" name=""/>
        <p:cNvGrpSpPr/>
        <p:nvPr/>
      </p:nvGrpSpPr>
      <p:grpSpPr>
        <a:xfrm>
          <a:off x="0" y="0"/>
          <a:ext cx="0" cy="0"/>
          <a:chOff x="0" y="0"/>
          <a:chExt cx="0" cy="0"/>
        </a:xfrm>
      </p:grpSpPr>
      <p:sp>
        <p:nvSpPr>
          <p:cNvPr id="5" name="직사각형 4"/>
          <p:cNvSpPr/>
          <p:nvPr userDrawn="1"/>
        </p:nvSpPr>
        <p:spPr>
          <a:xfrm>
            <a:off x="0" y="-1588"/>
            <a:ext cx="12192000" cy="233363"/>
          </a:xfrm>
          <a:prstGeom prst="rect">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latinLnBrk="1" hangingPunct="1">
              <a:spcBef>
                <a:spcPts val="0"/>
              </a:spcBef>
              <a:spcAft>
                <a:spcPts val="0"/>
              </a:spcAft>
              <a:defRPr/>
            </a:pPr>
            <a:endParaRPr lang="ko-KR" altLang="en-US"/>
          </a:p>
        </p:txBody>
      </p:sp>
      <p:sp>
        <p:nvSpPr>
          <p:cNvPr id="12" name="직사각형 11"/>
          <p:cNvSpPr/>
          <p:nvPr userDrawn="1"/>
        </p:nvSpPr>
        <p:spPr>
          <a:xfrm>
            <a:off x="0" y="6638931"/>
            <a:ext cx="12192000" cy="231775"/>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latinLnBrk="1" hangingPunct="1">
              <a:spcBef>
                <a:spcPts val="0"/>
              </a:spcBef>
              <a:spcAft>
                <a:spcPts val="0"/>
              </a:spcAft>
              <a:defRPr/>
            </a:pPr>
            <a:endParaRPr lang="ko-KR" altLang="en-US">
              <a:solidFill>
                <a:schemeClr val="bg1"/>
              </a:solidFill>
            </a:endParaRPr>
          </a:p>
        </p:txBody>
      </p:sp>
      <p:sp>
        <p:nvSpPr>
          <p:cNvPr id="7" name="Content Placeholder 2"/>
          <p:cNvSpPr>
            <a:spLocks noGrp="1"/>
          </p:cNvSpPr>
          <p:nvPr>
            <p:ph idx="1"/>
          </p:nvPr>
        </p:nvSpPr>
        <p:spPr>
          <a:xfrm>
            <a:off x="280310" y="1115400"/>
            <a:ext cx="11578759" cy="5270886"/>
          </a:xfrm>
        </p:spPr>
        <p:txBody>
          <a:bodyPr>
            <a:normAutofit/>
          </a:bodyPr>
          <a:lstStyle>
            <a:lvl1pPr>
              <a:defRPr sz="1800"/>
            </a:lvl1pPr>
            <a:lvl2pPr>
              <a:defRPr sz="1800"/>
            </a:lvl2pPr>
            <a:lvl3pPr>
              <a:defRPr sz="1800"/>
            </a:lvl3pPr>
            <a:lvl4pPr>
              <a:defRPr sz="1800"/>
            </a:lvl4pPr>
            <a:lvl5pPr>
              <a:defRPr sz="1800"/>
            </a:lvl5pPr>
          </a:lstStyle>
          <a:p>
            <a:pPr lvl="0"/>
            <a:r>
              <a:rPr lang="ko-KR" altLang="en-US" dirty="0"/>
              <a:t>마스터 텍스트 스타일을 편집합니다</a:t>
            </a:r>
          </a:p>
          <a:p>
            <a:pPr lvl="1"/>
            <a:r>
              <a:rPr lang="ko-KR" altLang="en-US" dirty="0"/>
              <a:t>둘째 수준</a:t>
            </a:r>
          </a:p>
          <a:p>
            <a:pPr lvl="2"/>
            <a:r>
              <a:rPr lang="ko-KR" altLang="en-US" dirty="0"/>
              <a:t>셋째 수준</a:t>
            </a:r>
          </a:p>
          <a:p>
            <a:pPr lvl="3"/>
            <a:r>
              <a:rPr lang="ko-KR" altLang="en-US" dirty="0"/>
              <a:t>넷째 수준</a:t>
            </a:r>
          </a:p>
          <a:p>
            <a:pPr lvl="4"/>
            <a:r>
              <a:rPr lang="ko-KR" altLang="en-US" dirty="0"/>
              <a:t>다섯째 수준</a:t>
            </a:r>
            <a:endParaRPr lang="en-US" dirty="0"/>
          </a:p>
        </p:txBody>
      </p:sp>
      <p:sp>
        <p:nvSpPr>
          <p:cNvPr id="8" name="Title 1"/>
          <p:cNvSpPr>
            <a:spLocks noGrp="1"/>
          </p:cNvSpPr>
          <p:nvPr>
            <p:ph type="title"/>
          </p:nvPr>
        </p:nvSpPr>
        <p:spPr>
          <a:xfrm>
            <a:off x="280307" y="346273"/>
            <a:ext cx="7794548" cy="396000"/>
          </a:xfrm>
        </p:spPr>
        <p:txBody>
          <a:bodyPr>
            <a:normAutofit/>
          </a:bodyPr>
          <a:lstStyle>
            <a:lvl1pPr>
              <a:defRPr sz="2000">
                <a:latin typeface="연세제목체" panose="02030504000101010101" pitchFamily="18" charset="-127"/>
                <a:ea typeface="연세제목체" panose="02030504000101010101" pitchFamily="18" charset="-127"/>
              </a:defRPr>
            </a:lvl1pPr>
          </a:lstStyle>
          <a:p>
            <a:r>
              <a:rPr lang="ko-KR" altLang="en-US" dirty="0"/>
              <a:t>마스터 제목 스타일 편집</a:t>
            </a:r>
            <a:endParaRPr lang="en-US" dirty="0"/>
          </a:p>
        </p:txBody>
      </p:sp>
      <p:sp>
        <p:nvSpPr>
          <p:cNvPr id="14" name="슬라이드 번호 개체 틀 28"/>
          <p:cNvSpPr>
            <a:spLocks noGrp="1"/>
          </p:cNvSpPr>
          <p:nvPr>
            <p:ph type="sldNum" sz="quarter" idx="11"/>
          </p:nvPr>
        </p:nvSpPr>
        <p:spPr>
          <a:xfrm>
            <a:off x="9167813" y="6638930"/>
            <a:ext cx="2743200" cy="219070"/>
          </a:xfrm>
        </p:spPr>
        <p:txBody>
          <a:bodyPr/>
          <a:lstStyle>
            <a:lvl1pPr>
              <a:defRPr>
                <a:solidFill>
                  <a:schemeClr val="bg1"/>
                </a:solidFill>
              </a:defRPr>
            </a:lvl1pPr>
          </a:lstStyle>
          <a:p>
            <a:fld id="{B6B0C2A7-D820-4840-B70A-312C70C92640}" type="slidenum">
              <a:rPr lang="ko-KR" altLang="en-US"/>
              <a:pPr/>
              <a:t>‹#›</a:t>
            </a:fld>
            <a:endParaRPr lang="ko-KR" altLang="en-US"/>
          </a:p>
        </p:txBody>
      </p:sp>
      <p:cxnSp>
        <p:nvCxnSpPr>
          <p:cNvPr id="3" name="직선 연결선 2"/>
          <p:cNvCxnSpPr/>
          <p:nvPr userDrawn="1"/>
        </p:nvCxnSpPr>
        <p:spPr>
          <a:xfrm flipV="1">
            <a:off x="0" y="857251"/>
            <a:ext cx="12192000" cy="16329"/>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964162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구역 머리글">
    <p:spTree>
      <p:nvGrpSpPr>
        <p:cNvPr id="1" name=""/>
        <p:cNvGrpSpPr/>
        <p:nvPr/>
      </p:nvGrpSpPr>
      <p:grpSpPr>
        <a:xfrm>
          <a:off x="0" y="0"/>
          <a:ext cx="0" cy="0"/>
          <a:chOff x="0" y="0"/>
          <a:chExt cx="0" cy="0"/>
        </a:xfrm>
      </p:grpSpPr>
      <p:pic>
        <p:nvPicPr>
          <p:cNvPr id="4" name="그림 8"/>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394954" y="5975350"/>
            <a:ext cx="1592263"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직사각형 5"/>
          <p:cNvSpPr/>
          <p:nvPr userDrawn="1"/>
        </p:nvSpPr>
        <p:spPr>
          <a:xfrm>
            <a:off x="0" y="0"/>
            <a:ext cx="12192000" cy="230188"/>
          </a:xfrm>
          <a:prstGeom prst="rect">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latinLnBrk="1" hangingPunct="1">
              <a:spcBef>
                <a:spcPts val="0"/>
              </a:spcBef>
              <a:spcAft>
                <a:spcPts val="0"/>
              </a:spcAft>
              <a:defRPr/>
            </a:pPr>
            <a:endParaRPr lang="ko-KR" altLang="en-US">
              <a:latin typeface="연세제목체" panose="02030504000101010101" pitchFamily="18" charset="-127"/>
              <a:ea typeface="연세제목체" panose="02030504000101010101" pitchFamily="18" charset="-127"/>
            </a:endParaRPr>
          </a:p>
        </p:txBody>
      </p:sp>
      <p:sp>
        <p:nvSpPr>
          <p:cNvPr id="7" name="직사각형 6"/>
          <p:cNvSpPr/>
          <p:nvPr userDrawn="1"/>
        </p:nvSpPr>
        <p:spPr>
          <a:xfrm>
            <a:off x="0" y="6638931"/>
            <a:ext cx="12192000" cy="231775"/>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latinLnBrk="1" hangingPunct="1">
              <a:spcBef>
                <a:spcPts val="0"/>
              </a:spcBef>
              <a:spcAft>
                <a:spcPts val="0"/>
              </a:spcAft>
              <a:defRPr/>
            </a:pPr>
            <a:endParaRPr lang="ko-KR" altLang="en-US">
              <a:solidFill>
                <a:schemeClr val="bg1"/>
              </a:solidFill>
            </a:endParaRPr>
          </a:p>
        </p:txBody>
      </p:sp>
      <p:sp>
        <p:nvSpPr>
          <p:cNvPr id="9" name="슬라이드 번호 개체 틀 28"/>
          <p:cNvSpPr>
            <a:spLocks noGrp="1"/>
          </p:cNvSpPr>
          <p:nvPr>
            <p:ph type="sldNum" sz="quarter" idx="11"/>
          </p:nvPr>
        </p:nvSpPr>
        <p:spPr>
          <a:xfrm>
            <a:off x="9167813" y="6572256"/>
            <a:ext cx="2743200" cy="365125"/>
          </a:xfrm>
        </p:spPr>
        <p:txBody>
          <a:bodyPr/>
          <a:lstStyle>
            <a:lvl1pPr>
              <a:defRPr>
                <a:solidFill>
                  <a:schemeClr val="bg1"/>
                </a:solidFill>
              </a:defRPr>
            </a:lvl1pPr>
          </a:lstStyle>
          <a:p>
            <a:fld id="{0DE7F1B3-28DB-4CB6-B0F5-9E68B261605F}" type="slidenum">
              <a:rPr lang="ko-KR" altLang="en-US"/>
              <a:pPr/>
              <a:t>‹#›</a:t>
            </a:fld>
            <a:endParaRPr lang="ko-KR" altLang="en-US"/>
          </a:p>
        </p:txBody>
      </p:sp>
    </p:spTree>
    <p:extLst>
      <p:ext uri="{BB962C8B-B14F-4D97-AF65-F5344CB8AC3E}">
        <p14:creationId xmlns:p14="http://schemas.microsoft.com/office/powerpoint/2010/main" val="12170244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빈 화면">
    <p:spTree>
      <p:nvGrpSpPr>
        <p:cNvPr id="1" name=""/>
        <p:cNvGrpSpPr/>
        <p:nvPr/>
      </p:nvGrpSpPr>
      <p:grpSpPr>
        <a:xfrm>
          <a:off x="0" y="0"/>
          <a:ext cx="0" cy="0"/>
          <a:chOff x="0" y="0"/>
          <a:chExt cx="0" cy="0"/>
        </a:xfrm>
      </p:grpSpPr>
      <p:sp>
        <p:nvSpPr>
          <p:cNvPr id="3" name="직사각형 2"/>
          <p:cNvSpPr/>
          <p:nvPr userDrawn="1"/>
        </p:nvSpPr>
        <p:spPr>
          <a:xfrm>
            <a:off x="0" y="0"/>
            <a:ext cx="12192000" cy="6858000"/>
          </a:xfrm>
          <a:prstGeom prst="rect">
            <a:avLst/>
          </a:prstGeom>
          <a:solidFill>
            <a:srgbClr val="00397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latinLnBrk="1" hangingPunct="1">
              <a:spcBef>
                <a:spcPts val="0"/>
              </a:spcBef>
              <a:spcAft>
                <a:spcPts val="0"/>
              </a:spcAft>
              <a:defRPr/>
            </a:pPr>
            <a:endParaRPr lang="ko-KR" altLang="en-US"/>
          </a:p>
        </p:txBody>
      </p:sp>
      <p:pic>
        <p:nvPicPr>
          <p:cNvPr id="4" name="그림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99077" y="5930900"/>
            <a:ext cx="1593851" cy="49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직사각형 4"/>
          <p:cNvSpPr/>
          <p:nvPr userDrawn="1"/>
        </p:nvSpPr>
        <p:spPr>
          <a:xfrm>
            <a:off x="0" y="0"/>
            <a:ext cx="12192000" cy="230188"/>
          </a:xfrm>
          <a:prstGeom prst="rect">
            <a:avLst/>
          </a:prstGeom>
          <a:solidFill>
            <a:srgbClr val="FFC34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latinLnBrk="1" hangingPunct="1">
              <a:spcBef>
                <a:spcPts val="0"/>
              </a:spcBef>
              <a:spcAft>
                <a:spcPts val="0"/>
              </a:spcAft>
              <a:defRPr/>
            </a:pPr>
            <a:endParaRPr lang="ko-KR" altLang="en-US">
              <a:latin typeface="연세제목체" panose="02030504000101010101" pitchFamily="18" charset="-127"/>
              <a:ea typeface="연세제목체" panose="02030504000101010101" pitchFamily="18" charset="-127"/>
            </a:endParaRPr>
          </a:p>
        </p:txBody>
      </p:sp>
      <p:sp>
        <p:nvSpPr>
          <p:cNvPr id="6" name="직사각형 5"/>
          <p:cNvSpPr/>
          <p:nvPr userDrawn="1"/>
        </p:nvSpPr>
        <p:spPr>
          <a:xfrm>
            <a:off x="0" y="6638931"/>
            <a:ext cx="12192000" cy="231775"/>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latinLnBrk="1" hangingPunct="1">
              <a:spcBef>
                <a:spcPts val="0"/>
              </a:spcBef>
              <a:spcAft>
                <a:spcPts val="0"/>
              </a:spcAft>
              <a:defRPr/>
            </a:pPr>
            <a:endParaRPr lang="ko-KR" altLang="en-US">
              <a:solidFill>
                <a:schemeClr val="bg1"/>
              </a:solidFill>
            </a:endParaRPr>
          </a:p>
        </p:txBody>
      </p:sp>
      <p:sp>
        <p:nvSpPr>
          <p:cNvPr id="8" name="Title 1"/>
          <p:cNvSpPr>
            <a:spLocks noGrp="1"/>
          </p:cNvSpPr>
          <p:nvPr>
            <p:ph type="title"/>
          </p:nvPr>
        </p:nvSpPr>
        <p:spPr>
          <a:xfrm>
            <a:off x="2152651" y="2778275"/>
            <a:ext cx="7886700" cy="1325563"/>
          </a:xfrm>
        </p:spPr>
        <p:txBody>
          <a:bodyPr>
            <a:normAutofit/>
          </a:bodyPr>
          <a:lstStyle>
            <a:lvl1pPr algn="ctr">
              <a:lnSpc>
                <a:spcPct val="150000"/>
              </a:lnSpc>
              <a:defRPr sz="2800">
                <a:solidFill>
                  <a:schemeClr val="bg1"/>
                </a:solidFill>
                <a:latin typeface="연세제목체" panose="02030504000101010101" pitchFamily="18" charset="-127"/>
                <a:ea typeface="연세제목체" panose="02030504000101010101" pitchFamily="18" charset="-127"/>
              </a:defRPr>
            </a:lvl1pPr>
          </a:lstStyle>
          <a:p>
            <a:r>
              <a:rPr lang="ko-KR" altLang="en-US" dirty="0"/>
              <a:t>마스터 제목 스타일 편집</a:t>
            </a:r>
            <a:endParaRPr lang="en-US" dirty="0"/>
          </a:p>
        </p:txBody>
      </p:sp>
      <p:sp>
        <p:nvSpPr>
          <p:cNvPr id="7" name="바닥글 개체 틀 27"/>
          <p:cNvSpPr>
            <a:spLocks noGrp="1"/>
          </p:cNvSpPr>
          <p:nvPr>
            <p:ph type="ftr" sz="quarter" idx="10"/>
          </p:nvPr>
        </p:nvSpPr>
        <p:spPr>
          <a:xfrm>
            <a:off x="4038600" y="6572256"/>
            <a:ext cx="4114800" cy="365125"/>
          </a:xfrm>
        </p:spPr>
        <p:txBody>
          <a:bodyPr/>
          <a:lstStyle>
            <a:lvl1pPr>
              <a:defRPr>
                <a:solidFill>
                  <a:schemeClr val="bg1"/>
                </a:solidFill>
              </a:defRPr>
            </a:lvl1pPr>
          </a:lstStyle>
          <a:p>
            <a:pPr>
              <a:defRPr/>
            </a:pPr>
            <a:endParaRPr lang="ko-KR" altLang="en-US"/>
          </a:p>
        </p:txBody>
      </p:sp>
      <p:sp>
        <p:nvSpPr>
          <p:cNvPr id="9" name="슬라이드 번호 개체 틀 28"/>
          <p:cNvSpPr>
            <a:spLocks noGrp="1"/>
          </p:cNvSpPr>
          <p:nvPr>
            <p:ph type="sldNum" sz="quarter" idx="11"/>
          </p:nvPr>
        </p:nvSpPr>
        <p:spPr>
          <a:xfrm>
            <a:off x="9167813" y="6572256"/>
            <a:ext cx="2743200" cy="365125"/>
          </a:xfrm>
        </p:spPr>
        <p:txBody>
          <a:bodyPr/>
          <a:lstStyle>
            <a:lvl1pPr>
              <a:defRPr>
                <a:solidFill>
                  <a:schemeClr val="bg1"/>
                </a:solidFill>
              </a:defRPr>
            </a:lvl1pPr>
          </a:lstStyle>
          <a:p>
            <a:fld id="{1BE9A20A-C950-4085-88EB-ACB8639F28C8}" type="slidenum">
              <a:rPr lang="ko-KR" altLang="en-US"/>
              <a:pPr/>
              <a:t>‹#›</a:t>
            </a:fld>
            <a:endParaRPr lang="ko-KR" altLang="en-US"/>
          </a:p>
        </p:txBody>
      </p:sp>
    </p:spTree>
    <p:extLst>
      <p:ext uri="{BB962C8B-B14F-4D97-AF65-F5344CB8AC3E}">
        <p14:creationId xmlns:p14="http://schemas.microsoft.com/office/powerpoint/2010/main" val="3211103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idx="1"/>
          </p:nvPr>
        </p:nvSpPr>
        <p:spPr/>
        <p:txBody>
          <a:body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10/6/2023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386207" y="6233886"/>
            <a:ext cx="2743200" cy="365125"/>
          </a:xfrm>
        </p:spPr>
        <p:txBody>
          <a:bodyPr/>
          <a:lstStyle/>
          <a:p>
            <a:fld id="{B6B0C2A7-D820-4840-B70A-312C70C92640}" type="slidenum">
              <a:rPr lang="ko-KR" altLang="en-US" smtClean="0"/>
              <a:pPr/>
              <a:t>‹#›</a:t>
            </a:fld>
            <a:endParaRPr lang="ko-KR" altLang="en-US"/>
          </a:p>
        </p:txBody>
      </p:sp>
      <p:sp>
        <p:nvSpPr>
          <p:cNvPr id="7" name="직사각형 6"/>
          <p:cNvSpPr/>
          <p:nvPr userDrawn="1"/>
        </p:nvSpPr>
        <p:spPr>
          <a:xfrm>
            <a:off x="0" y="-1588"/>
            <a:ext cx="12192000" cy="233363"/>
          </a:xfrm>
          <a:prstGeom prst="rect">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latinLnBrk="1" hangingPunct="1">
              <a:spcBef>
                <a:spcPts val="0"/>
              </a:spcBef>
              <a:spcAft>
                <a:spcPts val="0"/>
              </a:spcAft>
              <a:defRPr/>
            </a:pPr>
            <a:endParaRPr lang="ko-KR" altLang="en-US"/>
          </a:p>
        </p:txBody>
      </p:sp>
      <p:sp>
        <p:nvSpPr>
          <p:cNvPr id="8" name="직사각형 7"/>
          <p:cNvSpPr/>
          <p:nvPr userDrawn="1"/>
        </p:nvSpPr>
        <p:spPr>
          <a:xfrm>
            <a:off x="0" y="6638931"/>
            <a:ext cx="12192000" cy="231775"/>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latinLnBrk="1" hangingPunct="1">
              <a:spcBef>
                <a:spcPts val="0"/>
              </a:spcBef>
              <a:spcAft>
                <a:spcPts val="0"/>
              </a:spcAft>
              <a:defRPr/>
            </a:pPr>
            <a:endParaRPr lang="ko-KR" altLang="en-US">
              <a:solidFill>
                <a:schemeClr val="bg1"/>
              </a:solidFill>
            </a:endParaRPr>
          </a:p>
        </p:txBody>
      </p:sp>
      <p:cxnSp>
        <p:nvCxnSpPr>
          <p:cNvPr id="9" name="직선 연결선 8"/>
          <p:cNvCxnSpPr/>
          <p:nvPr userDrawn="1"/>
        </p:nvCxnSpPr>
        <p:spPr>
          <a:xfrm flipV="1">
            <a:off x="0" y="857251"/>
            <a:ext cx="12192000" cy="16329"/>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405143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ko-KR" altLang="en-US"/>
              <a:t>마스터 제목 스타일 편집</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ko-KR" altLang="en-US"/>
              <a:t>마스터 텍스트 스타일을 편집합니다</a:t>
            </a:r>
          </a:p>
        </p:txBody>
      </p:sp>
      <p:sp>
        <p:nvSpPr>
          <p:cNvPr id="4" name="Date Placeholder 3"/>
          <p:cNvSpPr>
            <a:spLocks noGrp="1"/>
          </p:cNvSpPr>
          <p:nvPr>
            <p:ph type="dt" sz="half" idx="10"/>
          </p:nvPr>
        </p:nvSpPr>
        <p:spPr/>
        <p:txBody>
          <a:bodyPr/>
          <a:lstStyle/>
          <a:p>
            <a:fld id="{C764DE79-268F-4C1A-8933-263129D2AF90}" type="datetimeFigureOut">
              <a:rPr lang="en-US" dirty="0"/>
              <a:t>10/6/2023</a:t>
            </a:fld>
            <a:endParaRPr lang="en-US" dirty="0"/>
          </a:p>
        </p:txBody>
      </p:sp>
      <p:sp>
        <p:nvSpPr>
          <p:cNvPr id="5" name="Footer Placeholder 4"/>
          <p:cNvSpPr>
            <a:spLocks noGrp="1"/>
          </p:cNvSpPr>
          <p:nvPr>
            <p:ph type="ftr" sz="quarter" idx="11"/>
          </p:nvPr>
        </p:nvSpPr>
        <p:spPr/>
        <p:txBody>
          <a:bodyPr/>
          <a:lstStyle/>
          <a:p>
            <a:pPr>
              <a:defRPr/>
            </a:pPr>
            <a:endParaRPr lang="ko-KR" altLang="en-US"/>
          </a:p>
        </p:txBody>
      </p:sp>
      <p:sp>
        <p:nvSpPr>
          <p:cNvPr id="6" name="Slide Number Placeholder 5"/>
          <p:cNvSpPr>
            <a:spLocks noGrp="1"/>
          </p:cNvSpPr>
          <p:nvPr>
            <p:ph type="sldNum" sz="quarter" idx="12"/>
          </p:nvPr>
        </p:nvSpPr>
        <p:spPr/>
        <p:txBody>
          <a:bodyPr/>
          <a:lstStyle/>
          <a:p>
            <a:fld id="{774634F7-99A6-4E21-8F1A-3C8C1FCEF1C1}" type="slidenum">
              <a:rPr lang="ko-KR" altLang="en-US" smtClean="0"/>
              <a:pPr/>
              <a:t>‹#›</a:t>
            </a:fld>
            <a:endParaRPr lang="ko-KR" altLang="en-US"/>
          </a:p>
        </p:txBody>
      </p:sp>
    </p:spTree>
    <p:extLst>
      <p:ext uri="{BB962C8B-B14F-4D97-AF65-F5344CB8AC3E}">
        <p14:creationId xmlns:p14="http://schemas.microsoft.com/office/powerpoint/2010/main" val="1250976896"/>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10/6/2023</a:t>
            </a:fld>
            <a:endParaRPr lang="en-US" dirty="0"/>
          </a:p>
        </p:txBody>
      </p:sp>
      <p:sp>
        <p:nvSpPr>
          <p:cNvPr id="6" name="Footer Placeholder 5"/>
          <p:cNvSpPr>
            <a:spLocks noGrp="1"/>
          </p:cNvSpPr>
          <p:nvPr>
            <p:ph type="ftr" sz="quarter" idx="11"/>
          </p:nvPr>
        </p:nvSpPr>
        <p:spPr/>
        <p:txBody>
          <a:bodyPr/>
          <a:lstStyle/>
          <a:p>
            <a:pPr>
              <a:defRPr/>
            </a:pPr>
            <a:endParaRPr lang="ko-KR" altLang="en-US"/>
          </a:p>
        </p:txBody>
      </p:sp>
      <p:sp>
        <p:nvSpPr>
          <p:cNvPr id="7" name="Slide Number Placeholder 6"/>
          <p:cNvSpPr>
            <a:spLocks noGrp="1"/>
          </p:cNvSpPr>
          <p:nvPr>
            <p:ph type="sldNum" sz="quarter" idx="12"/>
          </p:nvPr>
        </p:nvSpPr>
        <p:spPr/>
        <p:txBody>
          <a:bodyPr/>
          <a:lstStyle/>
          <a:p>
            <a:fld id="{494FE717-D758-4161-BEDD-F52D3E38D4A1}" type="slidenum">
              <a:rPr lang="ko-KR" altLang="en-US" smtClean="0"/>
              <a:pPr/>
              <a:t>‹#›</a:t>
            </a:fld>
            <a:endParaRPr lang="ko-KR" altLang="en-US"/>
          </a:p>
        </p:txBody>
      </p:sp>
    </p:spTree>
    <p:extLst>
      <p:ext uri="{BB962C8B-B14F-4D97-AF65-F5344CB8AC3E}">
        <p14:creationId xmlns:p14="http://schemas.microsoft.com/office/powerpoint/2010/main" val="16986391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ko-KR" altLang="en-US"/>
              <a:t>마스터 제목 스타일 편집</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편집합니다</a:t>
            </a:r>
          </a:p>
        </p:txBody>
      </p:sp>
      <p:sp>
        <p:nvSpPr>
          <p:cNvPr id="4" name="Content Placeholder 3"/>
          <p:cNvSpPr>
            <a:spLocks noGrp="1"/>
          </p:cNvSpPr>
          <p:nvPr>
            <p:ph sz="half" idx="2"/>
          </p:nvPr>
        </p:nvSpPr>
        <p:spPr>
          <a:xfrm>
            <a:off x="839788" y="2505075"/>
            <a:ext cx="5157787" cy="3684588"/>
          </a:xfrm>
        </p:spPr>
        <p:txBody>
          <a:body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편집합니다</a:t>
            </a:r>
          </a:p>
        </p:txBody>
      </p:sp>
      <p:sp>
        <p:nvSpPr>
          <p:cNvPr id="6" name="Content Placeholder 5"/>
          <p:cNvSpPr>
            <a:spLocks noGrp="1"/>
          </p:cNvSpPr>
          <p:nvPr>
            <p:ph sz="quarter" idx="4"/>
          </p:nvPr>
        </p:nvSpPr>
        <p:spPr>
          <a:xfrm>
            <a:off x="6172200" y="2505075"/>
            <a:ext cx="5183188" cy="3684588"/>
          </a:xfrm>
        </p:spPr>
        <p:txBody>
          <a:body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10/6/2023</a:t>
            </a:fld>
            <a:endParaRPr lang="en-US" dirty="0"/>
          </a:p>
        </p:txBody>
      </p:sp>
      <p:sp>
        <p:nvSpPr>
          <p:cNvPr id="8" name="Footer Placeholder 7"/>
          <p:cNvSpPr>
            <a:spLocks noGrp="1"/>
          </p:cNvSpPr>
          <p:nvPr>
            <p:ph type="ftr" sz="quarter" idx="11"/>
          </p:nvPr>
        </p:nvSpPr>
        <p:spPr/>
        <p:txBody>
          <a:bodyPr/>
          <a:lstStyle/>
          <a:p>
            <a:pPr>
              <a:defRPr/>
            </a:pPr>
            <a:endParaRPr lang="ko-KR" altLang="en-US"/>
          </a:p>
        </p:txBody>
      </p:sp>
      <p:sp>
        <p:nvSpPr>
          <p:cNvPr id="9" name="Slide Number Placeholder 8"/>
          <p:cNvSpPr>
            <a:spLocks noGrp="1"/>
          </p:cNvSpPr>
          <p:nvPr>
            <p:ph type="sldNum" sz="quarter" idx="12"/>
          </p:nvPr>
        </p:nvSpPr>
        <p:spPr/>
        <p:txBody>
          <a:bodyPr/>
          <a:lstStyle/>
          <a:p>
            <a:fld id="{2BEE3393-72DE-4DDE-9442-685FCADD1C7E}" type="slidenum">
              <a:rPr lang="ko-KR" altLang="en-US" smtClean="0"/>
              <a:pPr/>
              <a:t>‹#›</a:t>
            </a:fld>
            <a:endParaRPr lang="ko-KR" altLang="en-US"/>
          </a:p>
        </p:txBody>
      </p:sp>
    </p:spTree>
    <p:extLst>
      <p:ext uri="{BB962C8B-B14F-4D97-AF65-F5344CB8AC3E}">
        <p14:creationId xmlns:p14="http://schemas.microsoft.com/office/powerpoint/2010/main" val="26578997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10/6/2023</a:t>
            </a:fld>
            <a:endParaRPr lang="en-US" dirty="0"/>
          </a:p>
        </p:txBody>
      </p:sp>
      <p:sp>
        <p:nvSpPr>
          <p:cNvPr id="4" name="Footer Placeholder 3"/>
          <p:cNvSpPr>
            <a:spLocks noGrp="1"/>
          </p:cNvSpPr>
          <p:nvPr>
            <p:ph type="ftr" sz="quarter" idx="11"/>
          </p:nvPr>
        </p:nvSpPr>
        <p:spPr/>
        <p:txBody>
          <a:bodyPr/>
          <a:lstStyle/>
          <a:p>
            <a:pPr>
              <a:defRPr/>
            </a:pPr>
            <a:endParaRPr lang="ko-KR" altLang="en-US"/>
          </a:p>
        </p:txBody>
      </p:sp>
      <p:sp>
        <p:nvSpPr>
          <p:cNvPr id="5" name="Slide Number Placeholder 4"/>
          <p:cNvSpPr>
            <a:spLocks noGrp="1"/>
          </p:cNvSpPr>
          <p:nvPr>
            <p:ph type="sldNum" sz="quarter" idx="12"/>
          </p:nvPr>
        </p:nvSpPr>
        <p:spPr/>
        <p:txBody>
          <a:bodyPr/>
          <a:lstStyle/>
          <a:p>
            <a:fld id="{0CCE1F97-C1FE-4871-8AE5-81686AFF4455}" type="slidenum">
              <a:rPr lang="ko-KR" altLang="en-US" smtClean="0"/>
              <a:pPr/>
              <a:t>‹#›</a:t>
            </a:fld>
            <a:endParaRPr lang="ko-KR" altLang="en-US"/>
          </a:p>
        </p:txBody>
      </p:sp>
    </p:spTree>
    <p:extLst>
      <p:ext uri="{BB962C8B-B14F-4D97-AF65-F5344CB8AC3E}">
        <p14:creationId xmlns:p14="http://schemas.microsoft.com/office/powerpoint/2010/main" val="13251915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10/6/2023</a:t>
            </a:fld>
            <a:endParaRPr lang="en-US" dirty="0"/>
          </a:p>
        </p:txBody>
      </p:sp>
      <p:sp>
        <p:nvSpPr>
          <p:cNvPr id="3" name="Footer Placeholder 2"/>
          <p:cNvSpPr>
            <a:spLocks noGrp="1"/>
          </p:cNvSpPr>
          <p:nvPr>
            <p:ph type="ftr" sz="quarter" idx="11"/>
          </p:nvPr>
        </p:nvSpPr>
        <p:spPr/>
        <p:txBody>
          <a:bodyPr/>
          <a:lstStyle/>
          <a:p>
            <a:pPr>
              <a:defRPr/>
            </a:pPr>
            <a:endParaRPr lang="ko-KR" altLang="en-US"/>
          </a:p>
        </p:txBody>
      </p:sp>
      <p:sp>
        <p:nvSpPr>
          <p:cNvPr id="4" name="Slide Number Placeholder 3"/>
          <p:cNvSpPr>
            <a:spLocks noGrp="1"/>
          </p:cNvSpPr>
          <p:nvPr>
            <p:ph type="sldNum" sz="quarter" idx="12"/>
          </p:nvPr>
        </p:nvSpPr>
        <p:spPr/>
        <p:txBody>
          <a:bodyPr/>
          <a:lstStyle/>
          <a:p>
            <a:fld id="{774634F7-99A6-4E21-8F1A-3C8C1FCEF1C1}" type="slidenum">
              <a:rPr lang="ko-KR" altLang="en-US" smtClean="0"/>
              <a:pPr/>
              <a:t>‹#›</a:t>
            </a:fld>
            <a:endParaRPr lang="ko-KR" altLang="en-US"/>
          </a:p>
        </p:txBody>
      </p:sp>
    </p:spTree>
    <p:extLst>
      <p:ext uri="{BB962C8B-B14F-4D97-AF65-F5344CB8AC3E}">
        <p14:creationId xmlns:p14="http://schemas.microsoft.com/office/powerpoint/2010/main" val="3363484524"/>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편집합니다</a:t>
            </a:r>
          </a:p>
        </p:txBody>
      </p:sp>
      <p:sp>
        <p:nvSpPr>
          <p:cNvPr id="5" name="Date Placeholder 4"/>
          <p:cNvSpPr>
            <a:spLocks noGrp="1"/>
          </p:cNvSpPr>
          <p:nvPr>
            <p:ph type="dt" sz="half" idx="10"/>
          </p:nvPr>
        </p:nvSpPr>
        <p:spPr/>
        <p:txBody>
          <a:bodyPr/>
          <a:lstStyle/>
          <a:p>
            <a:fld id="{C764DE79-268F-4C1A-8933-263129D2AF90}" type="datetimeFigureOut">
              <a:rPr lang="en-US" dirty="0"/>
              <a:t>10/6/2023</a:t>
            </a:fld>
            <a:endParaRPr lang="en-US" dirty="0"/>
          </a:p>
        </p:txBody>
      </p:sp>
      <p:sp>
        <p:nvSpPr>
          <p:cNvPr id="6" name="Footer Placeholder 5"/>
          <p:cNvSpPr>
            <a:spLocks noGrp="1"/>
          </p:cNvSpPr>
          <p:nvPr>
            <p:ph type="ftr" sz="quarter" idx="11"/>
          </p:nvPr>
        </p:nvSpPr>
        <p:spPr/>
        <p:txBody>
          <a:bodyPr/>
          <a:lstStyle/>
          <a:p>
            <a:pPr>
              <a:defRPr/>
            </a:pPr>
            <a:endParaRPr lang="ko-KR" altLang="en-US"/>
          </a:p>
        </p:txBody>
      </p:sp>
      <p:sp>
        <p:nvSpPr>
          <p:cNvPr id="7" name="Slide Number Placeholder 6"/>
          <p:cNvSpPr>
            <a:spLocks noGrp="1"/>
          </p:cNvSpPr>
          <p:nvPr>
            <p:ph type="sldNum" sz="quarter" idx="12"/>
          </p:nvPr>
        </p:nvSpPr>
        <p:spPr/>
        <p:txBody>
          <a:bodyPr/>
          <a:lstStyle/>
          <a:p>
            <a:fld id="{562CF6A2-55D6-4579-A878-AF718FD709F9}" type="slidenum">
              <a:rPr lang="ko-KR" altLang="en-US" smtClean="0"/>
              <a:pPr/>
              <a:t>‹#›</a:t>
            </a:fld>
            <a:endParaRPr lang="ko-KR" altLang="en-US"/>
          </a:p>
        </p:txBody>
      </p:sp>
    </p:spTree>
    <p:extLst>
      <p:ext uri="{BB962C8B-B14F-4D97-AF65-F5344CB8AC3E}">
        <p14:creationId xmlns:p14="http://schemas.microsoft.com/office/powerpoint/2010/main" val="3541048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ko-KR" altLang="en-US"/>
              <a:t>그림을 추가하려면 아이콘을 클릭하십시오</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편집합니다</a:t>
            </a:r>
          </a:p>
        </p:txBody>
      </p:sp>
      <p:sp>
        <p:nvSpPr>
          <p:cNvPr id="5" name="Date Placeholder 4"/>
          <p:cNvSpPr>
            <a:spLocks noGrp="1"/>
          </p:cNvSpPr>
          <p:nvPr>
            <p:ph type="dt" sz="half" idx="10"/>
          </p:nvPr>
        </p:nvSpPr>
        <p:spPr/>
        <p:txBody>
          <a:bodyPr/>
          <a:lstStyle/>
          <a:p>
            <a:fld id="{C764DE79-268F-4C1A-8933-263129D2AF90}" type="datetimeFigureOut">
              <a:rPr lang="en-US" dirty="0"/>
              <a:t>10/6/2023</a:t>
            </a:fld>
            <a:endParaRPr lang="en-US" dirty="0"/>
          </a:p>
        </p:txBody>
      </p:sp>
      <p:sp>
        <p:nvSpPr>
          <p:cNvPr id="6" name="Footer Placeholder 5"/>
          <p:cNvSpPr>
            <a:spLocks noGrp="1"/>
          </p:cNvSpPr>
          <p:nvPr>
            <p:ph type="ftr" sz="quarter" idx="11"/>
          </p:nvPr>
        </p:nvSpPr>
        <p:spPr/>
        <p:txBody>
          <a:bodyPr/>
          <a:lstStyle/>
          <a:p>
            <a:pPr>
              <a:defRPr/>
            </a:pPr>
            <a:endParaRPr lang="ko-KR" altLang="en-US"/>
          </a:p>
        </p:txBody>
      </p:sp>
      <p:sp>
        <p:nvSpPr>
          <p:cNvPr id="7" name="Slide Number Placeholder 6"/>
          <p:cNvSpPr>
            <a:spLocks noGrp="1"/>
          </p:cNvSpPr>
          <p:nvPr>
            <p:ph type="sldNum" sz="quarter" idx="12"/>
          </p:nvPr>
        </p:nvSpPr>
        <p:spPr/>
        <p:txBody>
          <a:bodyPr/>
          <a:lstStyle/>
          <a:p>
            <a:fld id="{807E202F-ADDD-45FD-8873-9EAE90A2B2F8}" type="slidenum">
              <a:rPr lang="ko-KR" altLang="en-US" smtClean="0"/>
              <a:pPr/>
              <a:t>‹#›</a:t>
            </a:fld>
            <a:endParaRPr lang="ko-KR" altLang="en-US"/>
          </a:p>
        </p:txBody>
      </p:sp>
    </p:spTree>
    <p:extLst>
      <p:ext uri="{BB962C8B-B14F-4D97-AF65-F5344CB8AC3E}">
        <p14:creationId xmlns:p14="http://schemas.microsoft.com/office/powerpoint/2010/main" val="22045004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ko-KR" altLang="en-US"/>
              <a:t>마스터 제목 스타일 편집</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10/6/2023</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ko-KR"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4634F7-99A6-4E21-8F1A-3C8C1FCEF1C1}" type="slidenum">
              <a:rPr lang="ko-KR" altLang="en-US" smtClean="0"/>
              <a:pPr/>
              <a:t>‹#›</a:t>
            </a:fld>
            <a:endParaRPr lang="ko-KR" altLang="en-US"/>
          </a:p>
        </p:txBody>
      </p:sp>
    </p:spTree>
    <p:extLst>
      <p:ext uri="{BB962C8B-B14F-4D97-AF65-F5344CB8AC3E}">
        <p14:creationId xmlns:p14="http://schemas.microsoft.com/office/powerpoint/2010/main" val="796129131"/>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686" r:id="rId12"/>
    <p:sldLayoutId id="2147483687" r:id="rId13"/>
    <p:sldLayoutId id="2147483688" r:id="rId14"/>
    <p:sldLayoutId id="2147483689" r:id="rId15"/>
  </p:sldLayoutIdLst>
  <p:hf hdr="0" ftr="0" dt="0"/>
  <p:txStyles>
    <p:titleStyle>
      <a:lvl1pPr algn="l" defTabSz="914400" rtl="0" eaLnBrk="1" latinLnBrk="1"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26" Type="http://schemas.openxmlformats.org/officeDocument/2006/relationships/image" Target="../media/image14.png"/><Relationship Id="rId3" Type="http://schemas.openxmlformats.org/officeDocument/2006/relationships/customXml" Target="../ink/ink1.xml"/><Relationship Id="rId2" Type="http://schemas.openxmlformats.org/officeDocument/2006/relationships/notesSlide" Target="../notesSlides/notesSlide5.xml"/><Relationship Id="rId29" Type="http://schemas.openxmlformats.org/officeDocument/2006/relationships/image" Target="../media/image5.png"/><Relationship Id="rId1" Type="http://schemas.openxmlformats.org/officeDocument/2006/relationships/slideLayout" Target="../slideLayouts/slideLayout2.xml"/><Relationship Id="rId28" Type="http://schemas.openxmlformats.org/officeDocument/2006/relationships/image" Target="../media/image4.png"/><Relationship Id="rId27" Type="http://schemas.openxmlformats.org/officeDocument/2006/relationships/customXml" Target="../ink/ink2.xml"/></Relationships>
</file>

<file path=ppt/slides/_rels/slide6.xml.rels><?xml version="1.0" encoding="UTF-8" standalone="yes"?>
<Relationships xmlns="http://schemas.openxmlformats.org/package/2006/relationships"><Relationship Id="rId26" Type="http://schemas.openxmlformats.org/officeDocument/2006/relationships/image" Target="../media/image14.png"/><Relationship Id="rId3" Type="http://schemas.openxmlformats.org/officeDocument/2006/relationships/customXml" Target="../ink/ink3.xml"/><Relationship Id="rId2" Type="http://schemas.openxmlformats.org/officeDocument/2006/relationships/notesSlide" Target="../notesSlides/notesSlide6.xml"/><Relationship Id="rId1" Type="http://schemas.openxmlformats.org/officeDocument/2006/relationships/slideLayout" Target="../slideLayouts/slideLayout2.xml"/><Relationship Id="rId28" Type="http://schemas.openxmlformats.org/officeDocument/2006/relationships/image" Target="../media/image6.png"/><Relationship Id="rId27" Type="http://schemas.openxmlformats.org/officeDocument/2006/relationships/customXml" Target="../ink/ink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제목 3"/>
          <p:cNvSpPr>
            <a:spLocks noGrp="1"/>
          </p:cNvSpPr>
          <p:nvPr>
            <p:ph type="title"/>
          </p:nvPr>
        </p:nvSpPr>
        <p:spPr>
          <a:xfrm>
            <a:off x="1727200" y="3046227"/>
            <a:ext cx="8247820" cy="396000"/>
          </a:xfrm>
        </p:spPr>
        <p:txBody>
          <a:bodyPr>
            <a:noAutofit/>
          </a:bodyPr>
          <a:lstStyle/>
          <a:p>
            <a:pPr algn="ctr"/>
            <a:r>
              <a:rPr lang="en-US" altLang="ko-KR" sz="2000" b="1" dirty="0">
                <a:latin typeface="+mn-ea"/>
                <a:ea typeface="+mn-ea"/>
              </a:rPr>
              <a:t>Selection of dispatching rules on multiple dispatching decision points in real-time scheduling of a semiconductor wafer fabrication system</a:t>
            </a:r>
            <a:br>
              <a:rPr lang="en-US" altLang="ko-KR" sz="1800" b="1" dirty="0">
                <a:latin typeface="+mn-ea"/>
                <a:ea typeface="+mn-ea"/>
              </a:rPr>
            </a:br>
            <a:br>
              <a:rPr lang="en-US" altLang="ko-KR" sz="1800" b="1" dirty="0">
                <a:latin typeface="+mn-ea"/>
                <a:ea typeface="+mn-ea"/>
              </a:rPr>
            </a:br>
            <a:r>
              <a:rPr lang="en-US" altLang="ko-KR" sz="1800" b="1" dirty="0">
                <a:latin typeface="+mn-ea"/>
                <a:ea typeface="+mn-ea"/>
              </a:rPr>
              <a:t>Presented by Byun Min Kim </a:t>
            </a:r>
            <a:endParaRPr lang="ko-KR" altLang="en-US" sz="1800" b="1" dirty="0">
              <a:latin typeface="+mn-ea"/>
              <a:ea typeface="+mn-ea"/>
            </a:endParaRPr>
          </a:p>
        </p:txBody>
      </p:sp>
      <p:sp>
        <p:nvSpPr>
          <p:cNvPr id="3" name="TextBox 2">
            <a:extLst>
              <a:ext uri="{FF2B5EF4-FFF2-40B4-BE49-F238E27FC236}">
                <a16:creationId xmlns:a16="http://schemas.microsoft.com/office/drawing/2014/main" id="{21D4BB4D-C330-F656-DA54-91385E61FB81}"/>
              </a:ext>
            </a:extLst>
          </p:cNvPr>
          <p:cNvSpPr txBox="1"/>
          <p:nvPr/>
        </p:nvSpPr>
        <p:spPr>
          <a:xfrm>
            <a:off x="0" y="350981"/>
            <a:ext cx="4498109" cy="369332"/>
          </a:xfrm>
          <a:prstGeom prst="rect">
            <a:avLst/>
          </a:prstGeom>
          <a:noFill/>
        </p:spPr>
        <p:txBody>
          <a:bodyPr wrap="square" rtlCol="0">
            <a:spAutoFit/>
          </a:bodyPr>
          <a:lstStyle/>
          <a:p>
            <a:r>
              <a:rPr lang="en-US" altLang="ko-KR" dirty="0"/>
              <a:t>2023.02.15 ORLAB seminar</a:t>
            </a:r>
            <a:endParaRPr lang="ko-KR" altLang="en-US" dirty="0"/>
          </a:p>
        </p:txBody>
      </p:sp>
      <p:cxnSp>
        <p:nvCxnSpPr>
          <p:cNvPr id="5" name="직선 연결선 4">
            <a:extLst>
              <a:ext uri="{FF2B5EF4-FFF2-40B4-BE49-F238E27FC236}">
                <a16:creationId xmlns:a16="http://schemas.microsoft.com/office/drawing/2014/main" id="{2B050E2D-31A4-288B-823B-E952B74C052B}"/>
              </a:ext>
            </a:extLst>
          </p:cNvPr>
          <p:cNvCxnSpPr>
            <a:cxnSpLocks/>
          </p:cNvCxnSpPr>
          <p:nvPr/>
        </p:nvCxnSpPr>
        <p:spPr>
          <a:xfrm>
            <a:off x="1727200" y="2004291"/>
            <a:ext cx="8395855"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직선 연결선 6">
            <a:extLst>
              <a:ext uri="{FF2B5EF4-FFF2-40B4-BE49-F238E27FC236}">
                <a16:creationId xmlns:a16="http://schemas.microsoft.com/office/drawing/2014/main" id="{7CB48881-EA84-CCD2-B27A-1663BCE63517}"/>
              </a:ext>
            </a:extLst>
          </p:cNvPr>
          <p:cNvCxnSpPr>
            <a:cxnSpLocks/>
          </p:cNvCxnSpPr>
          <p:nvPr/>
        </p:nvCxnSpPr>
        <p:spPr>
          <a:xfrm>
            <a:off x="1727200" y="4290291"/>
            <a:ext cx="8395855"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369245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제목 3"/>
          <p:cNvSpPr>
            <a:spLocks noGrp="1"/>
          </p:cNvSpPr>
          <p:nvPr>
            <p:ph type="title"/>
          </p:nvPr>
        </p:nvSpPr>
        <p:spPr>
          <a:xfrm>
            <a:off x="118501" y="354151"/>
            <a:ext cx="11402096" cy="396000"/>
          </a:xfrm>
        </p:spPr>
        <p:txBody>
          <a:bodyPr>
            <a:noAutofit/>
          </a:bodyPr>
          <a:lstStyle/>
          <a:p>
            <a:r>
              <a:rPr lang="en-US" altLang="ko-KR" sz="2400" b="1" dirty="0">
                <a:latin typeface="+mn-ea"/>
                <a:ea typeface="+mn-ea"/>
              </a:rPr>
              <a:t>Method (Classification using Competitive Neural Network)</a:t>
            </a:r>
            <a:endParaRPr lang="ko-KR" altLang="en-US" sz="2400" b="1" dirty="0">
              <a:latin typeface="+mn-ea"/>
              <a:ea typeface="+mn-ea"/>
            </a:endParaRPr>
          </a:p>
        </p:txBody>
      </p:sp>
      <p:sp>
        <p:nvSpPr>
          <p:cNvPr id="2" name="슬라이드 번호 개체 틀 1"/>
          <p:cNvSpPr>
            <a:spLocks noGrp="1"/>
          </p:cNvSpPr>
          <p:nvPr>
            <p:ph type="sldNum" sz="quarter" idx="12"/>
          </p:nvPr>
        </p:nvSpPr>
        <p:spPr/>
        <p:txBody>
          <a:bodyPr/>
          <a:lstStyle/>
          <a:p>
            <a:r>
              <a:rPr lang="en-US" altLang="ko-KR" dirty="0"/>
              <a:t>9</a:t>
            </a:r>
            <a:endParaRPr lang="ko-KR" altLang="en-US" dirty="0"/>
          </a:p>
        </p:txBody>
      </p:sp>
      <p:pic>
        <p:nvPicPr>
          <p:cNvPr id="7" name="그림 6">
            <a:extLst>
              <a:ext uri="{FF2B5EF4-FFF2-40B4-BE49-F238E27FC236}">
                <a16:creationId xmlns:a16="http://schemas.microsoft.com/office/drawing/2014/main" id="{7172AB4F-376A-CF3F-42EF-84415A1862D1}"/>
              </a:ext>
            </a:extLst>
          </p:cNvPr>
          <p:cNvPicPr>
            <a:picLocks noChangeAspect="1"/>
          </p:cNvPicPr>
          <p:nvPr/>
        </p:nvPicPr>
        <p:blipFill rotWithShape="1">
          <a:blip r:embed="rId3"/>
          <a:srcRect l="10637" r="6175"/>
          <a:stretch/>
        </p:blipFill>
        <p:spPr>
          <a:xfrm>
            <a:off x="330493" y="1500537"/>
            <a:ext cx="5349381" cy="4848864"/>
          </a:xfrm>
          <a:prstGeom prst="rect">
            <a:avLst/>
          </a:prstGeom>
        </p:spPr>
      </p:pic>
      <p:sp>
        <p:nvSpPr>
          <p:cNvPr id="3" name="TextBox 2">
            <a:extLst>
              <a:ext uri="{FF2B5EF4-FFF2-40B4-BE49-F238E27FC236}">
                <a16:creationId xmlns:a16="http://schemas.microsoft.com/office/drawing/2014/main" id="{71696936-CF5A-77A4-5F17-60DA4F75AD7A}"/>
              </a:ext>
            </a:extLst>
          </p:cNvPr>
          <p:cNvSpPr txBox="1"/>
          <p:nvPr/>
        </p:nvSpPr>
        <p:spPr>
          <a:xfrm>
            <a:off x="6261306" y="1619997"/>
            <a:ext cx="5105775" cy="738664"/>
          </a:xfrm>
          <a:prstGeom prst="rect">
            <a:avLst/>
          </a:prstGeom>
          <a:noFill/>
        </p:spPr>
        <p:txBody>
          <a:bodyPr wrap="square" rtlCol="0">
            <a:spAutoFit/>
          </a:bodyPr>
          <a:lstStyle/>
          <a:p>
            <a:r>
              <a:rPr lang="en-US" altLang="ko-KR" sz="1400" b="1" dirty="0"/>
              <a:t>Input of CNN S </a:t>
            </a:r>
          </a:p>
          <a:p>
            <a:r>
              <a:rPr lang="en-US" altLang="ko-KR" sz="1400" dirty="0"/>
              <a:t>{System status, performance measure, Applied dispatching rules (randomly)} </a:t>
            </a:r>
            <a:endParaRPr lang="ko-KR" altLang="en-US" sz="1400" dirty="0"/>
          </a:p>
        </p:txBody>
      </p:sp>
      <p:sp>
        <p:nvSpPr>
          <p:cNvPr id="4" name="TextBox 3">
            <a:extLst>
              <a:ext uri="{FF2B5EF4-FFF2-40B4-BE49-F238E27FC236}">
                <a16:creationId xmlns:a16="http://schemas.microsoft.com/office/drawing/2014/main" id="{020AB05C-0481-2B93-537D-3278CA7D7B0A}"/>
              </a:ext>
            </a:extLst>
          </p:cNvPr>
          <p:cNvSpPr txBox="1"/>
          <p:nvPr/>
        </p:nvSpPr>
        <p:spPr>
          <a:xfrm>
            <a:off x="6261306" y="2524727"/>
            <a:ext cx="5105775" cy="954107"/>
          </a:xfrm>
          <a:prstGeom prst="rect">
            <a:avLst/>
          </a:prstGeom>
          <a:noFill/>
        </p:spPr>
        <p:txBody>
          <a:bodyPr wrap="square" rtlCol="0">
            <a:spAutoFit/>
          </a:bodyPr>
          <a:lstStyle/>
          <a:p>
            <a:r>
              <a:rPr lang="en-US" altLang="ko-KR" sz="1400" b="1" dirty="0"/>
              <a:t>output of CNN S </a:t>
            </a:r>
          </a:p>
          <a:p>
            <a:r>
              <a:rPr lang="en-US" altLang="ko-KR" sz="1400" dirty="0"/>
              <a:t>Instance that classified with similar current system status</a:t>
            </a:r>
          </a:p>
          <a:p>
            <a:r>
              <a:rPr lang="en-US" altLang="ko-KR" sz="1400" dirty="0"/>
              <a:t>(Because output node is just connected with system status node)   </a:t>
            </a:r>
            <a:endParaRPr lang="ko-KR" altLang="en-US" sz="1400" dirty="0"/>
          </a:p>
        </p:txBody>
      </p:sp>
      <p:sp>
        <p:nvSpPr>
          <p:cNvPr id="6" name="TextBox 5">
            <a:extLst>
              <a:ext uri="{FF2B5EF4-FFF2-40B4-BE49-F238E27FC236}">
                <a16:creationId xmlns:a16="http://schemas.microsoft.com/office/drawing/2014/main" id="{0871DA14-9DCE-4CF0-5172-2820CDFCA90D}"/>
              </a:ext>
            </a:extLst>
          </p:cNvPr>
          <p:cNvSpPr txBox="1"/>
          <p:nvPr/>
        </p:nvSpPr>
        <p:spPr>
          <a:xfrm>
            <a:off x="6261305" y="3644900"/>
            <a:ext cx="5105775" cy="954107"/>
          </a:xfrm>
          <a:prstGeom prst="rect">
            <a:avLst/>
          </a:prstGeom>
          <a:noFill/>
        </p:spPr>
        <p:txBody>
          <a:bodyPr wrap="square" rtlCol="0">
            <a:spAutoFit/>
          </a:bodyPr>
          <a:lstStyle/>
          <a:p>
            <a:r>
              <a:rPr lang="en-US" altLang="ko-KR" sz="1400" b="1" dirty="0"/>
              <a:t>Input of CNN P </a:t>
            </a:r>
          </a:p>
          <a:p>
            <a:r>
              <a:rPr lang="en-US" altLang="ko-KR" sz="1400" dirty="0"/>
              <a:t>{System status, performance measure, Applied dispatching rules (randomly)}   </a:t>
            </a:r>
          </a:p>
          <a:p>
            <a:r>
              <a:rPr lang="en-US" altLang="ko-KR" sz="1400" dirty="0"/>
              <a:t>(Classified with similar current system) </a:t>
            </a:r>
            <a:endParaRPr lang="ko-KR" altLang="en-US" sz="1400" dirty="0"/>
          </a:p>
        </p:txBody>
      </p:sp>
      <p:sp>
        <p:nvSpPr>
          <p:cNvPr id="8" name="TextBox 7">
            <a:extLst>
              <a:ext uri="{FF2B5EF4-FFF2-40B4-BE49-F238E27FC236}">
                <a16:creationId xmlns:a16="http://schemas.microsoft.com/office/drawing/2014/main" id="{412910B4-9A29-B42C-B674-42B891D27123}"/>
              </a:ext>
            </a:extLst>
          </p:cNvPr>
          <p:cNvSpPr txBox="1"/>
          <p:nvPr/>
        </p:nvSpPr>
        <p:spPr>
          <a:xfrm>
            <a:off x="6261306" y="4858284"/>
            <a:ext cx="5105775" cy="954107"/>
          </a:xfrm>
          <a:prstGeom prst="rect">
            <a:avLst/>
          </a:prstGeom>
          <a:noFill/>
        </p:spPr>
        <p:txBody>
          <a:bodyPr wrap="square" rtlCol="0">
            <a:spAutoFit/>
          </a:bodyPr>
          <a:lstStyle/>
          <a:p>
            <a:r>
              <a:rPr lang="en-US" altLang="ko-KR" sz="1400" b="1" dirty="0"/>
              <a:t>output of CNN P </a:t>
            </a:r>
          </a:p>
          <a:p>
            <a:r>
              <a:rPr lang="en-US" altLang="ko-KR" sz="1400" dirty="0"/>
              <a:t>Instance that classified with similar performance measure</a:t>
            </a:r>
          </a:p>
          <a:p>
            <a:r>
              <a:rPr lang="en-US" altLang="ko-KR" sz="1400" dirty="0"/>
              <a:t>(Because output node is just connected with performance measure node)   </a:t>
            </a:r>
            <a:endParaRPr lang="ko-KR" altLang="en-US" sz="1400" dirty="0"/>
          </a:p>
        </p:txBody>
      </p:sp>
      <p:sp>
        <p:nvSpPr>
          <p:cNvPr id="10" name="TextBox 9">
            <a:extLst>
              <a:ext uri="{FF2B5EF4-FFF2-40B4-BE49-F238E27FC236}">
                <a16:creationId xmlns:a16="http://schemas.microsoft.com/office/drawing/2014/main" id="{398C5B57-DB44-1ECA-D3D1-CF2DD5538662}"/>
              </a:ext>
            </a:extLst>
          </p:cNvPr>
          <p:cNvSpPr txBox="1"/>
          <p:nvPr/>
        </p:nvSpPr>
        <p:spPr>
          <a:xfrm>
            <a:off x="118501" y="930711"/>
            <a:ext cx="11122747" cy="523220"/>
          </a:xfrm>
          <a:prstGeom prst="rect">
            <a:avLst/>
          </a:prstGeom>
          <a:noFill/>
        </p:spPr>
        <p:txBody>
          <a:bodyPr wrap="square" rtlCol="0">
            <a:spAutoFit/>
          </a:bodyPr>
          <a:lstStyle/>
          <a:p>
            <a:r>
              <a:rPr lang="ko-KR" altLang="en-US" sz="1400" b="1"/>
              <a:t>***</a:t>
            </a:r>
            <a:r>
              <a:rPr lang="en-US" altLang="ko-KR" sz="1400" b="1" dirty="0"/>
              <a:t>Through the training of each CNN, each instance is assigned to a certain class with similar values of current system status and performance measures</a:t>
            </a:r>
            <a:endParaRPr lang="ko-KR" altLang="en-US" sz="1400" b="1" dirty="0"/>
          </a:p>
        </p:txBody>
      </p:sp>
    </p:spTree>
    <p:extLst>
      <p:ext uri="{BB962C8B-B14F-4D97-AF65-F5344CB8AC3E}">
        <p14:creationId xmlns:p14="http://schemas.microsoft.com/office/powerpoint/2010/main" val="30426277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제목 3"/>
          <p:cNvSpPr>
            <a:spLocks noGrp="1"/>
          </p:cNvSpPr>
          <p:nvPr>
            <p:ph type="title"/>
          </p:nvPr>
        </p:nvSpPr>
        <p:spPr>
          <a:xfrm>
            <a:off x="118501" y="354151"/>
            <a:ext cx="11402096" cy="396000"/>
          </a:xfrm>
        </p:spPr>
        <p:txBody>
          <a:bodyPr>
            <a:noAutofit/>
          </a:bodyPr>
          <a:lstStyle/>
          <a:p>
            <a:r>
              <a:rPr lang="en-US" altLang="ko-KR" sz="2400" b="1" dirty="0">
                <a:latin typeface="+mn-ea"/>
                <a:ea typeface="+mn-ea"/>
              </a:rPr>
              <a:t>Method </a:t>
            </a:r>
            <a:r>
              <a:rPr lang="en-US" altLang="ko-KR" sz="2400" b="1" dirty="0">
                <a:latin typeface="+mj-ea"/>
              </a:rPr>
              <a:t>(Find dispatching rule)</a:t>
            </a:r>
            <a:endParaRPr lang="ko-KR" altLang="en-US" sz="2400" b="1" dirty="0">
              <a:latin typeface="+mj-ea"/>
            </a:endParaRPr>
          </a:p>
        </p:txBody>
      </p:sp>
      <p:sp>
        <p:nvSpPr>
          <p:cNvPr id="2" name="슬라이드 번호 개체 틀 1"/>
          <p:cNvSpPr>
            <a:spLocks noGrp="1"/>
          </p:cNvSpPr>
          <p:nvPr>
            <p:ph type="sldNum" sz="quarter" idx="12"/>
          </p:nvPr>
        </p:nvSpPr>
        <p:spPr/>
        <p:txBody>
          <a:bodyPr/>
          <a:lstStyle/>
          <a:p>
            <a:r>
              <a:rPr lang="en-US" altLang="ko-KR" dirty="0"/>
              <a:t>10</a:t>
            </a:r>
            <a:endParaRPr lang="ko-KR" altLang="en-US" dirty="0"/>
          </a:p>
        </p:txBody>
      </p:sp>
      <p:pic>
        <p:nvPicPr>
          <p:cNvPr id="5" name="그림 4">
            <a:extLst>
              <a:ext uri="{FF2B5EF4-FFF2-40B4-BE49-F238E27FC236}">
                <a16:creationId xmlns:a16="http://schemas.microsoft.com/office/drawing/2014/main" id="{AA26A7DD-B6EA-6DA7-F39E-A410EF2813D5}"/>
              </a:ext>
            </a:extLst>
          </p:cNvPr>
          <p:cNvPicPr>
            <a:picLocks noChangeAspect="1"/>
          </p:cNvPicPr>
          <p:nvPr/>
        </p:nvPicPr>
        <p:blipFill>
          <a:blip r:embed="rId3"/>
          <a:stretch>
            <a:fillRect/>
          </a:stretch>
        </p:blipFill>
        <p:spPr>
          <a:xfrm>
            <a:off x="118501" y="1411777"/>
            <a:ext cx="4615127" cy="5092071"/>
          </a:xfrm>
          <a:prstGeom prst="rect">
            <a:avLst/>
          </a:prstGeom>
        </p:spPr>
      </p:pic>
      <p:pic>
        <p:nvPicPr>
          <p:cNvPr id="7" name="그림 6">
            <a:extLst>
              <a:ext uri="{FF2B5EF4-FFF2-40B4-BE49-F238E27FC236}">
                <a16:creationId xmlns:a16="http://schemas.microsoft.com/office/drawing/2014/main" id="{C7C8CC0A-0816-9C0C-113D-7F9F44021C99}"/>
              </a:ext>
            </a:extLst>
          </p:cNvPr>
          <p:cNvPicPr>
            <a:picLocks noChangeAspect="1"/>
          </p:cNvPicPr>
          <p:nvPr/>
        </p:nvPicPr>
        <p:blipFill>
          <a:blip r:embed="rId4"/>
          <a:stretch>
            <a:fillRect/>
          </a:stretch>
        </p:blipFill>
        <p:spPr>
          <a:xfrm>
            <a:off x="4823668" y="1411777"/>
            <a:ext cx="6766543" cy="657317"/>
          </a:xfrm>
          <a:prstGeom prst="rect">
            <a:avLst/>
          </a:prstGeom>
        </p:spPr>
      </p:pic>
      <p:sp>
        <p:nvSpPr>
          <p:cNvPr id="8" name="TextBox 7">
            <a:extLst>
              <a:ext uri="{FF2B5EF4-FFF2-40B4-BE49-F238E27FC236}">
                <a16:creationId xmlns:a16="http://schemas.microsoft.com/office/drawing/2014/main" id="{746D590A-380C-52DA-302F-CE3A69757B6F}"/>
              </a:ext>
            </a:extLst>
          </p:cNvPr>
          <p:cNvSpPr txBox="1"/>
          <p:nvPr/>
        </p:nvSpPr>
        <p:spPr>
          <a:xfrm>
            <a:off x="4916657" y="2169566"/>
            <a:ext cx="6978931" cy="4616648"/>
          </a:xfrm>
          <a:prstGeom prst="rect">
            <a:avLst/>
          </a:prstGeom>
          <a:noFill/>
        </p:spPr>
        <p:txBody>
          <a:bodyPr wrap="square" rtlCol="0">
            <a:spAutoFit/>
          </a:bodyPr>
          <a:lstStyle/>
          <a:p>
            <a:pPr marL="342900" indent="-342900">
              <a:buAutoNum type="arabicPeriod"/>
            </a:pPr>
            <a:r>
              <a:rPr lang="en-US" altLang="ko-KR" sz="1400" dirty="0"/>
              <a:t>User set range of performance measurement </a:t>
            </a:r>
          </a:p>
          <a:p>
            <a:pPr marL="342900" indent="-342900">
              <a:buAutoNum type="arabicPeriod"/>
            </a:pPr>
            <a:endParaRPr lang="en-US" altLang="ko-KR" sz="1400" dirty="0"/>
          </a:p>
          <a:p>
            <a:pPr marL="342900" indent="-342900">
              <a:buAutoNum type="arabicPeriod"/>
            </a:pPr>
            <a:r>
              <a:rPr lang="en-US" altLang="ko-KR" sz="1400" dirty="0"/>
              <a:t>Put desired performance(user setting) and current system status as input </a:t>
            </a:r>
          </a:p>
          <a:p>
            <a:pPr marL="342900" indent="-342900">
              <a:buAutoNum type="arabicPeriod"/>
            </a:pPr>
            <a:endParaRPr lang="en-US" altLang="ko-KR" sz="1400" dirty="0"/>
          </a:p>
          <a:p>
            <a:pPr marL="342900" indent="-342900">
              <a:buAutoNum type="arabicPeriod"/>
            </a:pPr>
            <a:r>
              <a:rPr lang="en-US" altLang="ko-KR" sz="1400" dirty="0"/>
              <a:t>The neural network then produces a matching class in which expected performance measures and current system status of the aggregated instances are similar to the desired performance measures and the current system status of the input data given by both the manager and the manufacturing system</a:t>
            </a:r>
          </a:p>
          <a:p>
            <a:pPr marL="342900" indent="-342900">
              <a:buAutoNum type="arabicPeriod"/>
            </a:pPr>
            <a:endParaRPr lang="en-US" altLang="ko-KR" sz="1400" dirty="0"/>
          </a:p>
          <a:p>
            <a:pPr marL="342900" indent="-342900">
              <a:buAutoNum type="arabicPeriod"/>
            </a:pPr>
            <a:r>
              <a:rPr lang="en-US" altLang="ko-KR" sz="1400" dirty="0"/>
              <a:t>Scheduler can obtain the matching instance whose current system status is the most similar to the current system status given by the semiconductor manufacturing system (By this equation)</a:t>
            </a:r>
          </a:p>
          <a:p>
            <a:pPr marL="342900" indent="-342900">
              <a:buAutoNum type="arabicPeriod"/>
            </a:pPr>
            <a:endParaRPr lang="en-US" altLang="ko-KR" sz="1400" dirty="0"/>
          </a:p>
          <a:p>
            <a:pPr marL="342900" indent="-342900">
              <a:buAutoNum type="arabicPeriod"/>
            </a:pPr>
            <a:endParaRPr lang="en-US" altLang="ko-KR" sz="1400" dirty="0"/>
          </a:p>
          <a:p>
            <a:pPr marL="342900" indent="-342900">
              <a:buAutoNum type="arabicPeriod"/>
            </a:pPr>
            <a:endParaRPr lang="en-US" altLang="ko-KR" sz="1400" dirty="0"/>
          </a:p>
          <a:p>
            <a:pPr marL="342900" indent="-342900">
              <a:buAutoNum type="arabicPeriod"/>
            </a:pPr>
            <a:endParaRPr lang="en-US" altLang="ko-KR" sz="1400" dirty="0"/>
          </a:p>
          <a:p>
            <a:pPr marL="342900" indent="-342900">
              <a:buAutoNum type="arabicPeriod"/>
            </a:pPr>
            <a:endParaRPr lang="en-US" altLang="ko-KR" sz="1400" dirty="0"/>
          </a:p>
          <a:p>
            <a:pPr marL="342900" indent="-342900">
              <a:buAutoNum type="arabicPeriod"/>
            </a:pPr>
            <a:r>
              <a:rPr lang="en-US" altLang="ko-KR" sz="1400" dirty="0"/>
              <a:t>In the matching instance, the user can finally find out decision   rules for the next production interval</a:t>
            </a:r>
          </a:p>
          <a:p>
            <a:pPr marL="342900" indent="-342900">
              <a:buAutoNum type="arabicPeriod"/>
            </a:pPr>
            <a:endParaRPr lang="en-US" altLang="ko-KR" sz="1400" dirty="0"/>
          </a:p>
          <a:p>
            <a:pPr marL="342900" indent="-342900">
              <a:buAutoNum type="arabicPeriod"/>
            </a:pPr>
            <a:endParaRPr lang="ko-KR" altLang="en-US" sz="1400" dirty="0"/>
          </a:p>
        </p:txBody>
      </p:sp>
      <p:sp>
        <p:nvSpPr>
          <p:cNvPr id="10" name="TextBox 9">
            <a:extLst>
              <a:ext uri="{FF2B5EF4-FFF2-40B4-BE49-F238E27FC236}">
                <a16:creationId xmlns:a16="http://schemas.microsoft.com/office/drawing/2014/main" id="{1583D25B-C94F-AFD4-8276-885C43D5D6AC}"/>
              </a:ext>
            </a:extLst>
          </p:cNvPr>
          <p:cNvSpPr txBox="1"/>
          <p:nvPr/>
        </p:nvSpPr>
        <p:spPr>
          <a:xfrm>
            <a:off x="188752" y="927169"/>
            <a:ext cx="11814495" cy="307777"/>
          </a:xfrm>
          <a:prstGeom prst="rect">
            <a:avLst/>
          </a:prstGeom>
          <a:noFill/>
        </p:spPr>
        <p:txBody>
          <a:bodyPr wrap="square" rtlCol="0">
            <a:spAutoFit/>
          </a:bodyPr>
          <a:lstStyle/>
          <a:p>
            <a:r>
              <a:rPr lang="ko-KR" altLang="en-US" sz="1400" b="1"/>
              <a:t>***</a:t>
            </a:r>
            <a:r>
              <a:rPr lang="en-US" altLang="ko-KR" sz="1400" b="1" dirty="0"/>
              <a:t>How can proposed scheduler selects the dispatching rule when the desired performance measures and current system are given? </a:t>
            </a:r>
            <a:endParaRPr lang="ko-KR" altLang="en-US" sz="1400" b="1" dirty="0"/>
          </a:p>
        </p:txBody>
      </p:sp>
      <p:pic>
        <p:nvPicPr>
          <p:cNvPr id="22" name="그림 21">
            <a:extLst>
              <a:ext uri="{FF2B5EF4-FFF2-40B4-BE49-F238E27FC236}">
                <a16:creationId xmlns:a16="http://schemas.microsoft.com/office/drawing/2014/main" id="{9113C779-8E17-9272-072B-3FEE1226AEC4}"/>
              </a:ext>
            </a:extLst>
          </p:cNvPr>
          <p:cNvPicPr>
            <a:picLocks noChangeAspect="1"/>
          </p:cNvPicPr>
          <p:nvPr/>
        </p:nvPicPr>
        <p:blipFill>
          <a:blip r:embed="rId5"/>
          <a:stretch>
            <a:fillRect/>
          </a:stretch>
        </p:blipFill>
        <p:spPr>
          <a:xfrm>
            <a:off x="5376197" y="4814612"/>
            <a:ext cx="2010056" cy="819264"/>
          </a:xfrm>
          <a:prstGeom prst="rect">
            <a:avLst/>
          </a:prstGeom>
        </p:spPr>
      </p:pic>
      <p:sp>
        <p:nvSpPr>
          <p:cNvPr id="23" name="TextBox 22">
            <a:extLst>
              <a:ext uri="{FF2B5EF4-FFF2-40B4-BE49-F238E27FC236}">
                <a16:creationId xmlns:a16="http://schemas.microsoft.com/office/drawing/2014/main" id="{F62EA285-EEF5-12DE-2387-BE02D2219EDD}"/>
              </a:ext>
            </a:extLst>
          </p:cNvPr>
          <p:cNvSpPr txBox="1"/>
          <p:nvPr/>
        </p:nvSpPr>
        <p:spPr>
          <a:xfrm>
            <a:off x="6724596" y="4875663"/>
            <a:ext cx="661657" cy="369332"/>
          </a:xfrm>
          <a:prstGeom prst="rect">
            <a:avLst/>
          </a:prstGeom>
          <a:noFill/>
        </p:spPr>
        <p:txBody>
          <a:bodyPr wrap="square" rtlCol="0">
            <a:spAutoFit/>
          </a:bodyPr>
          <a:lstStyle/>
          <a:p>
            <a:r>
              <a:rPr lang="en-US" altLang="ko-KR"/>
              <a:t>-</a:t>
            </a:r>
            <a:endParaRPr lang="ko-KR" altLang="en-US" dirty="0"/>
          </a:p>
        </p:txBody>
      </p:sp>
    </p:spTree>
    <p:extLst>
      <p:ext uri="{BB962C8B-B14F-4D97-AF65-F5344CB8AC3E}">
        <p14:creationId xmlns:p14="http://schemas.microsoft.com/office/powerpoint/2010/main" val="29252540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제목 3"/>
          <p:cNvSpPr>
            <a:spLocks noGrp="1"/>
          </p:cNvSpPr>
          <p:nvPr>
            <p:ph type="title"/>
          </p:nvPr>
        </p:nvSpPr>
        <p:spPr>
          <a:xfrm>
            <a:off x="118501" y="354151"/>
            <a:ext cx="11402096" cy="396000"/>
          </a:xfrm>
        </p:spPr>
        <p:txBody>
          <a:bodyPr>
            <a:noAutofit/>
          </a:bodyPr>
          <a:lstStyle/>
          <a:p>
            <a:r>
              <a:rPr lang="en-US" altLang="ko-KR" sz="2400" b="1" dirty="0">
                <a:latin typeface="+mn-ea"/>
                <a:ea typeface="+mn-ea"/>
              </a:rPr>
              <a:t>Experiments result</a:t>
            </a:r>
            <a:endParaRPr lang="ko-KR" altLang="en-US" sz="2400" b="1" dirty="0">
              <a:latin typeface="+mj-ea"/>
            </a:endParaRPr>
          </a:p>
        </p:txBody>
      </p:sp>
      <p:sp>
        <p:nvSpPr>
          <p:cNvPr id="2" name="슬라이드 번호 개체 틀 1"/>
          <p:cNvSpPr>
            <a:spLocks noGrp="1"/>
          </p:cNvSpPr>
          <p:nvPr>
            <p:ph type="sldNum" sz="quarter" idx="12"/>
          </p:nvPr>
        </p:nvSpPr>
        <p:spPr/>
        <p:txBody>
          <a:bodyPr/>
          <a:lstStyle/>
          <a:p>
            <a:r>
              <a:rPr lang="en-US" altLang="ko-KR" dirty="0"/>
              <a:t>11</a:t>
            </a:r>
            <a:endParaRPr lang="ko-KR" altLang="en-US" dirty="0"/>
          </a:p>
        </p:txBody>
      </p:sp>
      <p:pic>
        <p:nvPicPr>
          <p:cNvPr id="4" name="그림 3">
            <a:extLst>
              <a:ext uri="{FF2B5EF4-FFF2-40B4-BE49-F238E27FC236}">
                <a16:creationId xmlns:a16="http://schemas.microsoft.com/office/drawing/2014/main" id="{3A25BED1-6A62-9F77-4AE1-FB33238F0373}"/>
              </a:ext>
            </a:extLst>
          </p:cNvPr>
          <p:cNvPicPr>
            <a:picLocks noChangeAspect="1"/>
          </p:cNvPicPr>
          <p:nvPr/>
        </p:nvPicPr>
        <p:blipFill>
          <a:blip r:embed="rId3"/>
          <a:stretch>
            <a:fillRect/>
          </a:stretch>
        </p:blipFill>
        <p:spPr>
          <a:xfrm>
            <a:off x="118501" y="929282"/>
            <a:ext cx="7230484" cy="5487166"/>
          </a:xfrm>
          <a:prstGeom prst="rect">
            <a:avLst/>
          </a:prstGeom>
        </p:spPr>
      </p:pic>
    </p:spTree>
    <p:extLst>
      <p:ext uri="{BB962C8B-B14F-4D97-AF65-F5344CB8AC3E}">
        <p14:creationId xmlns:p14="http://schemas.microsoft.com/office/powerpoint/2010/main" val="31100551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제목 3"/>
          <p:cNvSpPr>
            <a:spLocks noGrp="1"/>
          </p:cNvSpPr>
          <p:nvPr>
            <p:ph type="title"/>
          </p:nvPr>
        </p:nvSpPr>
        <p:spPr>
          <a:xfrm>
            <a:off x="118501" y="354151"/>
            <a:ext cx="11402096" cy="396000"/>
          </a:xfrm>
        </p:spPr>
        <p:txBody>
          <a:bodyPr>
            <a:noAutofit/>
          </a:bodyPr>
          <a:lstStyle/>
          <a:p>
            <a:r>
              <a:rPr lang="en-US" altLang="ko-KR" sz="2400" b="1" dirty="0">
                <a:latin typeface="+mn-ea"/>
                <a:ea typeface="+mn-ea"/>
              </a:rPr>
              <a:t>Experiments result</a:t>
            </a:r>
            <a:endParaRPr lang="ko-KR" altLang="en-US" sz="2400" b="1" dirty="0">
              <a:latin typeface="+mj-ea"/>
            </a:endParaRPr>
          </a:p>
        </p:txBody>
      </p:sp>
      <p:sp>
        <p:nvSpPr>
          <p:cNvPr id="2" name="슬라이드 번호 개체 틀 1"/>
          <p:cNvSpPr>
            <a:spLocks noGrp="1"/>
          </p:cNvSpPr>
          <p:nvPr>
            <p:ph type="sldNum" sz="quarter" idx="12"/>
          </p:nvPr>
        </p:nvSpPr>
        <p:spPr/>
        <p:txBody>
          <a:bodyPr/>
          <a:lstStyle/>
          <a:p>
            <a:r>
              <a:rPr lang="en-US" altLang="ko-KR" dirty="0"/>
              <a:t>10</a:t>
            </a:r>
            <a:endParaRPr lang="ko-KR" altLang="en-US" dirty="0"/>
          </a:p>
        </p:txBody>
      </p:sp>
      <p:pic>
        <p:nvPicPr>
          <p:cNvPr id="5" name="그림 4">
            <a:extLst>
              <a:ext uri="{FF2B5EF4-FFF2-40B4-BE49-F238E27FC236}">
                <a16:creationId xmlns:a16="http://schemas.microsoft.com/office/drawing/2014/main" id="{A4E35869-20F1-4871-097C-BD6FF3F0F8DE}"/>
              </a:ext>
            </a:extLst>
          </p:cNvPr>
          <p:cNvPicPr>
            <a:picLocks noChangeAspect="1"/>
          </p:cNvPicPr>
          <p:nvPr/>
        </p:nvPicPr>
        <p:blipFill>
          <a:blip r:embed="rId3"/>
          <a:stretch>
            <a:fillRect/>
          </a:stretch>
        </p:blipFill>
        <p:spPr>
          <a:xfrm>
            <a:off x="118501" y="1011077"/>
            <a:ext cx="8429881" cy="4619060"/>
          </a:xfrm>
          <a:prstGeom prst="rect">
            <a:avLst/>
          </a:prstGeom>
        </p:spPr>
      </p:pic>
    </p:spTree>
    <p:extLst>
      <p:ext uri="{BB962C8B-B14F-4D97-AF65-F5344CB8AC3E}">
        <p14:creationId xmlns:p14="http://schemas.microsoft.com/office/powerpoint/2010/main" val="27946497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제목 3"/>
          <p:cNvSpPr>
            <a:spLocks noGrp="1"/>
          </p:cNvSpPr>
          <p:nvPr>
            <p:ph type="title"/>
          </p:nvPr>
        </p:nvSpPr>
        <p:spPr>
          <a:xfrm>
            <a:off x="118501" y="354151"/>
            <a:ext cx="11402096" cy="396000"/>
          </a:xfrm>
        </p:spPr>
        <p:txBody>
          <a:bodyPr>
            <a:noAutofit/>
          </a:bodyPr>
          <a:lstStyle/>
          <a:p>
            <a:r>
              <a:rPr lang="en-US" altLang="ko-KR" sz="2400" b="1" dirty="0">
                <a:latin typeface="+mn-ea"/>
                <a:ea typeface="+mn-ea"/>
              </a:rPr>
              <a:t>Experiments result</a:t>
            </a:r>
            <a:endParaRPr lang="ko-KR" altLang="en-US" sz="2400" b="1" dirty="0">
              <a:latin typeface="+mj-ea"/>
            </a:endParaRPr>
          </a:p>
        </p:txBody>
      </p:sp>
      <p:sp>
        <p:nvSpPr>
          <p:cNvPr id="2" name="슬라이드 번호 개체 틀 1"/>
          <p:cNvSpPr>
            <a:spLocks noGrp="1"/>
          </p:cNvSpPr>
          <p:nvPr>
            <p:ph type="sldNum" sz="quarter" idx="12"/>
          </p:nvPr>
        </p:nvSpPr>
        <p:spPr/>
        <p:txBody>
          <a:bodyPr/>
          <a:lstStyle/>
          <a:p>
            <a:r>
              <a:rPr lang="en-US" altLang="ko-KR" dirty="0"/>
              <a:t>10</a:t>
            </a:r>
            <a:endParaRPr lang="ko-KR" altLang="en-US" dirty="0"/>
          </a:p>
        </p:txBody>
      </p:sp>
      <p:pic>
        <p:nvPicPr>
          <p:cNvPr id="4" name="그림 3">
            <a:extLst>
              <a:ext uri="{FF2B5EF4-FFF2-40B4-BE49-F238E27FC236}">
                <a16:creationId xmlns:a16="http://schemas.microsoft.com/office/drawing/2014/main" id="{FB59EB21-68CD-CA0A-F972-408506785AE8}"/>
              </a:ext>
            </a:extLst>
          </p:cNvPr>
          <p:cNvPicPr>
            <a:picLocks noChangeAspect="1"/>
          </p:cNvPicPr>
          <p:nvPr/>
        </p:nvPicPr>
        <p:blipFill>
          <a:blip r:embed="rId3"/>
          <a:stretch>
            <a:fillRect/>
          </a:stretch>
        </p:blipFill>
        <p:spPr>
          <a:xfrm>
            <a:off x="0" y="1107345"/>
            <a:ext cx="6864901" cy="4597169"/>
          </a:xfrm>
          <a:prstGeom prst="rect">
            <a:avLst/>
          </a:prstGeom>
        </p:spPr>
      </p:pic>
    </p:spTree>
    <p:extLst>
      <p:ext uri="{BB962C8B-B14F-4D97-AF65-F5344CB8AC3E}">
        <p14:creationId xmlns:p14="http://schemas.microsoft.com/office/powerpoint/2010/main" val="8758224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제목 3"/>
          <p:cNvSpPr>
            <a:spLocks noGrp="1"/>
          </p:cNvSpPr>
          <p:nvPr>
            <p:ph type="title"/>
          </p:nvPr>
        </p:nvSpPr>
        <p:spPr>
          <a:xfrm>
            <a:off x="118501" y="354151"/>
            <a:ext cx="11402096" cy="396000"/>
          </a:xfrm>
        </p:spPr>
        <p:txBody>
          <a:bodyPr>
            <a:noAutofit/>
          </a:bodyPr>
          <a:lstStyle/>
          <a:p>
            <a:r>
              <a:rPr lang="en-US" altLang="ko-KR" sz="2400" b="1" dirty="0">
                <a:latin typeface="+mn-ea"/>
                <a:ea typeface="+mn-ea"/>
              </a:rPr>
              <a:t>Experiments result</a:t>
            </a:r>
            <a:endParaRPr lang="ko-KR" altLang="en-US" sz="2400" b="1" dirty="0">
              <a:latin typeface="+mj-ea"/>
            </a:endParaRPr>
          </a:p>
        </p:txBody>
      </p:sp>
      <p:sp>
        <p:nvSpPr>
          <p:cNvPr id="2" name="슬라이드 번호 개체 틀 1"/>
          <p:cNvSpPr>
            <a:spLocks noGrp="1"/>
          </p:cNvSpPr>
          <p:nvPr>
            <p:ph type="sldNum" sz="quarter" idx="12"/>
          </p:nvPr>
        </p:nvSpPr>
        <p:spPr/>
        <p:txBody>
          <a:bodyPr/>
          <a:lstStyle/>
          <a:p>
            <a:r>
              <a:rPr lang="en-US" altLang="ko-KR" dirty="0"/>
              <a:t>10</a:t>
            </a:r>
            <a:endParaRPr lang="ko-KR" altLang="en-US" dirty="0"/>
          </a:p>
        </p:txBody>
      </p:sp>
      <p:pic>
        <p:nvPicPr>
          <p:cNvPr id="7" name="그림 6">
            <a:extLst>
              <a:ext uri="{FF2B5EF4-FFF2-40B4-BE49-F238E27FC236}">
                <a16:creationId xmlns:a16="http://schemas.microsoft.com/office/drawing/2014/main" id="{A5FA3E6E-F35C-2B99-B601-EE734172D90B}"/>
              </a:ext>
            </a:extLst>
          </p:cNvPr>
          <p:cNvPicPr>
            <a:picLocks noChangeAspect="1"/>
          </p:cNvPicPr>
          <p:nvPr/>
        </p:nvPicPr>
        <p:blipFill>
          <a:blip r:embed="rId3"/>
          <a:stretch>
            <a:fillRect/>
          </a:stretch>
        </p:blipFill>
        <p:spPr>
          <a:xfrm>
            <a:off x="0" y="1094099"/>
            <a:ext cx="7189365" cy="4501357"/>
          </a:xfrm>
          <a:prstGeom prst="rect">
            <a:avLst/>
          </a:prstGeom>
        </p:spPr>
      </p:pic>
    </p:spTree>
    <p:extLst>
      <p:ext uri="{BB962C8B-B14F-4D97-AF65-F5344CB8AC3E}">
        <p14:creationId xmlns:p14="http://schemas.microsoft.com/office/powerpoint/2010/main" val="35461321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제목 3"/>
          <p:cNvSpPr>
            <a:spLocks noGrp="1"/>
          </p:cNvSpPr>
          <p:nvPr>
            <p:ph type="title"/>
          </p:nvPr>
        </p:nvSpPr>
        <p:spPr>
          <a:xfrm>
            <a:off x="118501" y="354151"/>
            <a:ext cx="11402096" cy="396000"/>
          </a:xfrm>
        </p:spPr>
        <p:txBody>
          <a:bodyPr>
            <a:noAutofit/>
          </a:bodyPr>
          <a:lstStyle/>
          <a:p>
            <a:r>
              <a:rPr lang="en-US" altLang="ko-KR" sz="2400" b="1" dirty="0">
                <a:latin typeface="+mj-ea"/>
              </a:rPr>
              <a:t>Appendix (Dispatching rule)</a:t>
            </a:r>
            <a:endParaRPr lang="ko-KR" altLang="en-US" sz="2400" b="1" dirty="0">
              <a:latin typeface="+mj-ea"/>
            </a:endParaRPr>
          </a:p>
        </p:txBody>
      </p:sp>
      <p:sp>
        <p:nvSpPr>
          <p:cNvPr id="2" name="슬라이드 번호 개체 틀 1"/>
          <p:cNvSpPr>
            <a:spLocks noGrp="1"/>
          </p:cNvSpPr>
          <p:nvPr>
            <p:ph type="sldNum" sz="quarter" idx="12"/>
          </p:nvPr>
        </p:nvSpPr>
        <p:spPr/>
        <p:txBody>
          <a:bodyPr/>
          <a:lstStyle/>
          <a:p>
            <a:r>
              <a:rPr lang="en-US" altLang="ko-KR" dirty="0"/>
              <a:t>10</a:t>
            </a:r>
            <a:endParaRPr lang="ko-KR" altLang="en-US" dirty="0"/>
          </a:p>
        </p:txBody>
      </p:sp>
      <p:pic>
        <p:nvPicPr>
          <p:cNvPr id="4" name="그림 3">
            <a:extLst>
              <a:ext uri="{FF2B5EF4-FFF2-40B4-BE49-F238E27FC236}">
                <a16:creationId xmlns:a16="http://schemas.microsoft.com/office/drawing/2014/main" id="{7E06B228-2498-CBB2-A7B7-DAA725AD2294}"/>
              </a:ext>
            </a:extLst>
          </p:cNvPr>
          <p:cNvPicPr>
            <a:picLocks noChangeAspect="1"/>
          </p:cNvPicPr>
          <p:nvPr/>
        </p:nvPicPr>
        <p:blipFill>
          <a:blip r:embed="rId3"/>
          <a:stretch>
            <a:fillRect/>
          </a:stretch>
        </p:blipFill>
        <p:spPr>
          <a:xfrm>
            <a:off x="62593" y="958340"/>
            <a:ext cx="5704514" cy="5357440"/>
          </a:xfrm>
          <a:prstGeom prst="rect">
            <a:avLst/>
          </a:prstGeom>
        </p:spPr>
      </p:pic>
      <p:pic>
        <p:nvPicPr>
          <p:cNvPr id="6" name="그림 5">
            <a:extLst>
              <a:ext uri="{FF2B5EF4-FFF2-40B4-BE49-F238E27FC236}">
                <a16:creationId xmlns:a16="http://schemas.microsoft.com/office/drawing/2014/main" id="{AFEAB108-EF8B-EA27-D71F-DE47E67DAAC1}"/>
              </a:ext>
            </a:extLst>
          </p:cNvPr>
          <p:cNvPicPr>
            <a:picLocks noChangeAspect="1"/>
          </p:cNvPicPr>
          <p:nvPr/>
        </p:nvPicPr>
        <p:blipFill rotWithShape="1">
          <a:blip r:embed="rId4"/>
          <a:srcRect l="4483" t="1818" r="2330" b="-1"/>
          <a:stretch/>
        </p:blipFill>
        <p:spPr>
          <a:xfrm>
            <a:off x="5570289" y="1264258"/>
            <a:ext cx="6149131" cy="4969628"/>
          </a:xfrm>
          <a:prstGeom prst="rect">
            <a:avLst/>
          </a:prstGeom>
        </p:spPr>
      </p:pic>
    </p:spTree>
    <p:extLst>
      <p:ext uri="{BB962C8B-B14F-4D97-AF65-F5344CB8AC3E}">
        <p14:creationId xmlns:p14="http://schemas.microsoft.com/office/powerpoint/2010/main" val="4158877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직선 연결선[R] 14">
            <a:extLst>
              <a:ext uri="{FF2B5EF4-FFF2-40B4-BE49-F238E27FC236}">
                <a16:creationId xmlns:a16="http://schemas.microsoft.com/office/drawing/2014/main" id="{54C2FF03-916B-4E53-96A0-9B32AE0C22C0}"/>
              </a:ext>
            </a:extLst>
          </p:cNvPr>
          <p:cNvCxnSpPr>
            <a:cxnSpLocks/>
          </p:cNvCxnSpPr>
          <p:nvPr/>
        </p:nvCxnSpPr>
        <p:spPr>
          <a:xfrm flipH="1">
            <a:off x="2639437" y="4336361"/>
            <a:ext cx="6012857" cy="0"/>
          </a:xfrm>
          <a:prstGeom prst="line">
            <a:avLst/>
          </a:prstGeom>
          <a:ln w="88900">
            <a:solidFill>
              <a:srgbClr val="1B4EC7"/>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E266C1AB-42BE-D852-9CCB-B7BA69CE6B11}"/>
              </a:ext>
            </a:extLst>
          </p:cNvPr>
          <p:cNvSpPr txBox="1"/>
          <p:nvPr/>
        </p:nvSpPr>
        <p:spPr>
          <a:xfrm>
            <a:off x="2516087" y="2424023"/>
            <a:ext cx="7418618" cy="1569660"/>
          </a:xfrm>
          <a:prstGeom prst="rect">
            <a:avLst/>
          </a:prstGeom>
          <a:noFill/>
        </p:spPr>
        <p:txBody>
          <a:bodyPr wrap="square" rtlCol="0">
            <a:spAutoFit/>
          </a:bodyPr>
          <a:lstStyle/>
          <a:p>
            <a:r>
              <a:rPr lang="en-US" altLang="ko-KR" sz="9600" b="1" dirty="0"/>
              <a:t>Thank you</a:t>
            </a:r>
            <a:endParaRPr lang="ko-KR" altLang="en-US" sz="9600" b="1" dirty="0"/>
          </a:p>
        </p:txBody>
      </p:sp>
    </p:spTree>
    <p:extLst>
      <p:ext uri="{BB962C8B-B14F-4D97-AF65-F5344CB8AC3E}">
        <p14:creationId xmlns:p14="http://schemas.microsoft.com/office/powerpoint/2010/main" val="36040446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제목 3"/>
          <p:cNvSpPr>
            <a:spLocks noGrp="1"/>
          </p:cNvSpPr>
          <p:nvPr>
            <p:ph type="title"/>
          </p:nvPr>
        </p:nvSpPr>
        <p:spPr>
          <a:xfrm>
            <a:off x="118501" y="354151"/>
            <a:ext cx="11402096" cy="396000"/>
          </a:xfrm>
        </p:spPr>
        <p:txBody>
          <a:bodyPr>
            <a:noAutofit/>
          </a:bodyPr>
          <a:lstStyle/>
          <a:p>
            <a:r>
              <a:rPr lang="en-US" altLang="ko-KR" sz="2400" b="1" dirty="0">
                <a:latin typeface="+mn-ea"/>
                <a:ea typeface="+mn-ea"/>
              </a:rPr>
              <a:t>Introduction</a:t>
            </a:r>
            <a:endParaRPr lang="ko-KR" altLang="en-US" sz="2400" b="1" dirty="0">
              <a:latin typeface="+mn-ea"/>
              <a:ea typeface="+mn-ea"/>
            </a:endParaRPr>
          </a:p>
        </p:txBody>
      </p:sp>
      <p:sp>
        <p:nvSpPr>
          <p:cNvPr id="2" name="슬라이드 번호 개체 틀 1"/>
          <p:cNvSpPr>
            <a:spLocks noGrp="1"/>
          </p:cNvSpPr>
          <p:nvPr>
            <p:ph type="sldNum" sz="quarter" idx="12"/>
          </p:nvPr>
        </p:nvSpPr>
        <p:spPr/>
        <p:txBody>
          <a:bodyPr/>
          <a:lstStyle/>
          <a:p>
            <a:r>
              <a:rPr lang="en-US" altLang="ko-KR" dirty="0"/>
              <a:t>1</a:t>
            </a:r>
            <a:endParaRPr lang="ko-KR" altLang="en-US" dirty="0"/>
          </a:p>
        </p:txBody>
      </p:sp>
      <p:sp>
        <p:nvSpPr>
          <p:cNvPr id="10" name="TextBox 9">
            <a:extLst>
              <a:ext uri="{FF2B5EF4-FFF2-40B4-BE49-F238E27FC236}">
                <a16:creationId xmlns:a16="http://schemas.microsoft.com/office/drawing/2014/main" id="{1D8EB7E3-1909-8C38-F189-091F686F91C2}"/>
              </a:ext>
            </a:extLst>
          </p:cNvPr>
          <p:cNvSpPr txBox="1"/>
          <p:nvPr/>
        </p:nvSpPr>
        <p:spPr>
          <a:xfrm>
            <a:off x="118502" y="908490"/>
            <a:ext cx="11402095" cy="307777"/>
          </a:xfrm>
          <a:prstGeom prst="rect">
            <a:avLst/>
          </a:prstGeom>
          <a:noFill/>
        </p:spPr>
        <p:txBody>
          <a:bodyPr wrap="square" rtlCol="0">
            <a:spAutoFit/>
          </a:bodyPr>
          <a:lstStyle/>
          <a:p>
            <a:r>
              <a:rPr lang="en-US" altLang="ko-KR" sz="1400" b="1" dirty="0"/>
              <a:t>Purpose of this paper </a:t>
            </a:r>
          </a:p>
        </p:txBody>
      </p:sp>
      <p:sp>
        <p:nvSpPr>
          <p:cNvPr id="14" name="TextBox 13">
            <a:extLst>
              <a:ext uri="{FF2B5EF4-FFF2-40B4-BE49-F238E27FC236}">
                <a16:creationId xmlns:a16="http://schemas.microsoft.com/office/drawing/2014/main" id="{F9D45A49-5B89-0D63-4F26-CB37E74DC13F}"/>
              </a:ext>
            </a:extLst>
          </p:cNvPr>
          <p:cNvSpPr txBox="1"/>
          <p:nvPr/>
        </p:nvSpPr>
        <p:spPr>
          <a:xfrm>
            <a:off x="118500" y="1216267"/>
            <a:ext cx="11545454" cy="523220"/>
          </a:xfrm>
          <a:prstGeom prst="rect">
            <a:avLst/>
          </a:prstGeom>
          <a:noFill/>
        </p:spPr>
        <p:txBody>
          <a:bodyPr wrap="square" rtlCol="0">
            <a:spAutoFit/>
          </a:bodyPr>
          <a:lstStyle/>
          <a:p>
            <a:r>
              <a:rPr lang="en-US" altLang="ko-KR" sz="1400" dirty="0"/>
              <a:t>Develop a scheduler for selection of dispatching rules for machines, stockers and vehicles in order to obtain the desired performance measures given by a user for each production interval </a:t>
            </a:r>
          </a:p>
        </p:txBody>
      </p:sp>
      <p:pic>
        <p:nvPicPr>
          <p:cNvPr id="4" name="그림 3">
            <a:extLst>
              <a:ext uri="{FF2B5EF4-FFF2-40B4-BE49-F238E27FC236}">
                <a16:creationId xmlns:a16="http://schemas.microsoft.com/office/drawing/2014/main" id="{89D04F61-402B-A7E4-3903-75F4DA64137A}"/>
              </a:ext>
            </a:extLst>
          </p:cNvPr>
          <p:cNvPicPr>
            <a:picLocks noChangeAspect="1"/>
          </p:cNvPicPr>
          <p:nvPr/>
        </p:nvPicPr>
        <p:blipFill>
          <a:blip r:embed="rId3"/>
          <a:stretch>
            <a:fillRect/>
          </a:stretch>
        </p:blipFill>
        <p:spPr>
          <a:xfrm>
            <a:off x="62593" y="2733098"/>
            <a:ext cx="5331527" cy="3533958"/>
          </a:xfrm>
          <a:prstGeom prst="rect">
            <a:avLst/>
          </a:prstGeom>
        </p:spPr>
      </p:pic>
      <p:sp>
        <p:nvSpPr>
          <p:cNvPr id="6" name="TextBox 5">
            <a:extLst>
              <a:ext uri="{FF2B5EF4-FFF2-40B4-BE49-F238E27FC236}">
                <a16:creationId xmlns:a16="http://schemas.microsoft.com/office/drawing/2014/main" id="{3A0F9900-658F-30B2-6D57-B117698A0904}"/>
              </a:ext>
            </a:extLst>
          </p:cNvPr>
          <p:cNvSpPr txBox="1"/>
          <p:nvPr/>
        </p:nvSpPr>
        <p:spPr>
          <a:xfrm>
            <a:off x="118500" y="2402046"/>
            <a:ext cx="3674378" cy="307777"/>
          </a:xfrm>
          <a:prstGeom prst="rect">
            <a:avLst/>
          </a:prstGeom>
          <a:noFill/>
        </p:spPr>
        <p:txBody>
          <a:bodyPr wrap="square" rtlCol="0">
            <a:spAutoFit/>
          </a:bodyPr>
          <a:lstStyle/>
          <a:p>
            <a:r>
              <a:rPr lang="en-US" altLang="ko-KR" sz="1400" b="1" dirty="0"/>
              <a:t>LG semiconductor wafer fab model </a:t>
            </a:r>
            <a:endParaRPr lang="ko-KR" altLang="en-US" sz="1400" b="1" dirty="0"/>
          </a:p>
        </p:txBody>
      </p:sp>
      <p:sp>
        <p:nvSpPr>
          <p:cNvPr id="15" name="TextBox 14">
            <a:extLst>
              <a:ext uri="{FF2B5EF4-FFF2-40B4-BE49-F238E27FC236}">
                <a16:creationId xmlns:a16="http://schemas.microsoft.com/office/drawing/2014/main" id="{DD586364-BC3A-CB1D-C442-B9381AEEEC77}"/>
              </a:ext>
            </a:extLst>
          </p:cNvPr>
          <p:cNvSpPr txBox="1"/>
          <p:nvPr/>
        </p:nvSpPr>
        <p:spPr>
          <a:xfrm>
            <a:off x="5331527" y="3186467"/>
            <a:ext cx="6797880" cy="2031325"/>
          </a:xfrm>
          <a:prstGeom prst="rect">
            <a:avLst/>
          </a:prstGeom>
          <a:noFill/>
        </p:spPr>
        <p:txBody>
          <a:bodyPr wrap="square" rtlCol="0">
            <a:spAutoFit/>
          </a:bodyPr>
          <a:lstStyle/>
          <a:p>
            <a:r>
              <a:rPr lang="en-US" altLang="ko-KR" sz="1400" dirty="0"/>
              <a:t>Inter bay transport  </a:t>
            </a:r>
          </a:p>
          <a:p>
            <a:r>
              <a:rPr lang="en-US" altLang="ko-KR" sz="1400" dirty="0"/>
              <a:t>Machine -&gt; Stocker -&gt; machine (by overhead monorail system) </a:t>
            </a:r>
          </a:p>
          <a:p>
            <a:endParaRPr lang="en-US" altLang="ko-KR" sz="1400" dirty="0"/>
          </a:p>
          <a:p>
            <a:endParaRPr lang="en-US" altLang="ko-KR" sz="1400" dirty="0"/>
          </a:p>
          <a:p>
            <a:endParaRPr lang="en-US" altLang="ko-KR" sz="1400" dirty="0"/>
          </a:p>
          <a:p>
            <a:r>
              <a:rPr lang="en-US" altLang="ko-KR" sz="1400" dirty="0"/>
              <a:t>Intra bay transport </a:t>
            </a:r>
          </a:p>
          <a:p>
            <a:r>
              <a:rPr lang="en-US" altLang="ko-KR" sz="1400" dirty="0"/>
              <a:t>Machine -&gt; Machine </a:t>
            </a:r>
          </a:p>
          <a:p>
            <a:r>
              <a:rPr lang="en-US" altLang="ko-KR" sz="1400" dirty="0"/>
              <a:t>            or</a:t>
            </a:r>
          </a:p>
          <a:p>
            <a:r>
              <a:rPr lang="en-US" altLang="ko-KR" sz="1400" dirty="0"/>
              <a:t>Machine -&gt; Stocker -&gt; Machine (if there is no space in target machine) </a:t>
            </a:r>
          </a:p>
        </p:txBody>
      </p:sp>
    </p:spTree>
    <p:extLst>
      <p:ext uri="{BB962C8B-B14F-4D97-AF65-F5344CB8AC3E}">
        <p14:creationId xmlns:p14="http://schemas.microsoft.com/office/powerpoint/2010/main" val="22688011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제목 3"/>
          <p:cNvSpPr>
            <a:spLocks noGrp="1"/>
          </p:cNvSpPr>
          <p:nvPr>
            <p:ph type="title"/>
          </p:nvPr>
        </p:nvSpPr>
        <p:spPr>
          <a:xfrm>
            <a:off x="118501" y="354151"/>
            <a:ext cx="11402096" cy="396000"/>
          </a:xfrm>
        </p:spPr>
        <p:txBody>
          <a:bodyPr>
            <a:noAutofit/>
          </a:bodyPr>
          <a:lstStyle/>
          <a:p>
            <a:r>
              <a:rPr lang="en-US" altLang="ko-KR" sz="2400" b="1" dirty="0">
                <a:latin typeface="+mn-ea"/>
                <a:ea typeface="+mn-ea"/>
              </a:rPr>
              <a:t>Related Works</a:t>
            </a:r>
            <a:endParaRPr lang="ko-KR" altLang="en-US" sz="2400" b="1" dirty="0">
              <a:latin typeface="+mn-ea"/>
              <a:ea typeface="+mn-ea"/>
            </a:endParaRPr>
          </a:p>
        </p:txBody>
      </p:sp>
      <p:sp>
        <p:nvSpPr>
          <p:cNvPr id="2" name="슬라이드 번호 개체 틀 1"/>
          <p:cNvSpPr>
            <a:spLocks noGrp="1"/>
          </p:cNvSpPr>
          <p:nvPr>
            <p:ph type="sldNum" sz="quarter" idx="12"/>
          </p:nvPr>
        </p:nvSpPr>
        <p:spPr/>
        <p:txBody>
          <a:bodyPr/>
          <a:lstStyle/>
          <a:p>
            <a:r>
              <a:rPr lang="en-US" altLang="ko-KR" dirty="0"/>
              <a:t>2</a:t>
            </a:r>
            <a:endParaRPr lang="ko-KR" altLang="en-US" dirty="0"/>
          </a:p>
        </p:txBody>
      </p:sp>
      <p:sp>
        <p:nvSpPr>
          <p:cNvPr id="13" name="TextBox 12">
            <a:extLst>
              <a:ext uri="{FF2B5EF4-FFF2-40B4-BE49-F238E27FC236}">
                <a16:creationId xmlns:a16="http://schemas.microsoft.com/office/drawing/2014/main" id="{18A5846A-47B2-13D1-C586-B532DE53072C}"/>
              </a:ext>
            </a:extLst>
          </p:cNvPr>
          <p:cNvSpPr txBox="1"/>
          <p:nvPr/>
        </p:nvSpPr>
        <p:spPr>
          <a:xfrm>
            <a:off x="72319" y="2574226"/>
            <a:ext cx="11633201" cy="307777"/>
          </a:xfrm>
          <a:prstGeom prst="rect">
            <a:avLst/>
          </a:prstGeom>
          <a:noFill/>
        </p:spPr>
        <p:txBody>
          <a:bodyPr wrap="square">
            <a:spAutoFit/>
          </a:bodyPr>
          <a:lstStyle/>
          <a:p>
            <a:r>
              <a:rPr lang="en-US" altLang="ko-KR" sz="1400" b="1" dirty="0"/>
              <a:t>Due-date based scheduling and control policies in a multiproduct semiconductor wafer fabrication facility, 1998, Kim et al.   </a:t>
            </a:r>
            <a:endParaRPr lang="ko-KR" altLang="en-US" sz="1400" b="1" dirty="0"/>
          </a:p>
        </p:txBody>
      </p:sp>
      <p:sp>
        <p:nvSpPr>
          <p:cNvPr id="15" name="TextBox 14">
            <a:extLst>
              <a:ext uri="{FF2B5EF4-FFF2-40B4-BE49-F238E27FC236}">
                <a16:creationId xmlns:a16="http://schemas.microsoft.com/office/drawing/2014/main" id="{6D792EE2-AC57-6092-C282-B99E8153DF17}"/>
              </a:ext>
            </a:extLst>
          </p:cNvPr>
          <p:cNvSpPr txBox="1"/>
          <p:nvPr/>
        </p:nvSpPr>
        <p:spPr>
          <a:xfrm>
            <a:off x="72319" y="3029904"/>
            <a:ext cx="10821141" cy="307777"/>
          </a:xfrm>
          <a:prstGeom prst="rect">
            <a:avLst/>
          </a:prstGeom>
          <a:noFill/>
        </p:spPr>
        <p:txBody>
          <a:bodyPr wrap="square" rtlCol="0">
            <a:spAutoFit/>
          </a:bodyPr>
          <a:lstStyle/>
          <a:p>
            <a:r>
              <a:rPr lang="en-US" altLang="ko-KR" sz="1400" dirty="0"/>
              <a:t>Kim evaluated the effects of input control rules and dispatching rules in a fab producing multiple products with due dates </a:t>
            </a:r>
          </a:p>
        </p:txBody>
      </p:sp>
      <p:sp>
        <p:nvSpPr>
          <p:cNvPr id="19" name="TextBox 18">
            <a:extLst>
              <a:ext uri="{FF2B5EF4-FFF2-40B4-BE49-F238E27FC236}">
                <a16:creationId xmlns:a16="http://schemas.microsoft.com/office/drawing/2014/main" id="{57248564-4F56-2B7F-C1CF-EDE0A801F079}"/>
              </a:ext>
            </a:extLst>
          </p:cNvPr>
          <p:cNvSpPr txBox="1"/>
          <p:nvPr/>
        </p:nvSpPr>
        <p:spPr>
          <a:xfrm>
            <a:off x="72319" y="4605720"/>
            <a:ext cx="10821141" cy="523220"/>
          </a:xfrm>
          <a:prstGeom prst="rect">
            <a:avLst/>
          </a:prstGeom>
          <a:noFill/>
        </p:spPr>
        <p:txBody>
          <a:bodyPr wrap="square" rtlCol="0">
            <a:spAutoFit/>
          </a:bodyPr>
          <a:lstStyle/>
          <a:p>
            <a:r>
              <a:rPr lang="en-US" altLang="ko-KR" sz="1400" dirty="0"/>
              <a:t>Hung and Chen developed a simulation-based dispatching rule to reduce a cycle time. The method includes parent and child simulations to predict the waiting times and flow times that lots will encounter in the future. </a:t>
            </a:r>
          </a:p>
        </p:txBody>
      </p:sp>
      <p:sp>
        <p:nvSpPr>
          <p:cNvPr id="20" name="TextBox 19">
            <a:extLst>
              <a:ext uri="{FF2B5EF4-FFF2-40B4-BE49-F238E27FC236}">
                <a16:creationId xmlns:a16="http://schemas.microsoft.com/office/drawing/2014/main" id="{322297C8-A5E9-B39B-AB49-79D48411ECE1}"/>
              </a:ext>
            </a:extLst>
          </p:cNvPr>
          <p:cNvSpPr txBox="1"/>
          <p:nvPr/>
        </p:nvSpPr>
        <p:spPr>
          <a:xfrm>
            <a:off x="72322" y="4048503"/>
            <a:ext cx="11402095" cy="307777"/>
          </a:xfrm>
          <a:prstGeom prst="rect">
            <a:avLst/>
          </a:prstGeom>
          <a:noFill/>
        </p:spPr>
        <p:txBody>
          <a:bodyPr wrap="square">
            <a:spAutoFit/>
          </a:bodyPr>
          <a:lstStyle/>
          <a:p>
            <a:r>
              <a:rPr lang="en-US" altLang="ko-KR" sz="1400" b="1" dirty="0"/>
              <a:t>A simulation study of dispatch rules for reducing flow times in semiconductor wafer fabrication , 1998, Hung et al. </a:t>
            </a:r>
            <a:endParaRPr lang="ko-KR" altLang="en-US" sz="1400" b="1" dirty="0"/>
          </a:p>
        </p:txBody>
      </p:sp>
      <p:sp>
        <p:nvSpPr>
          <p:cNvPr id="5" name="TextBox 4">
            <a:extLst>
              <a:ext uri="{FF2B5EF4-FFF2-40B4-BE49-F238E27FC236}">
                <a16:creationId xmlns:a16="http://schemas.microsoft.com/office/drawing/2014/main" id="{63E39008-0FDA-2EAE-1FF1-4F81B759D0E3}"/>
              </a:ext>
            </a:extLst>
          </p:cNvPr>
          <p:cNvSpPr txBox="1"/>
          <p:nvPr/>
        </p:nvSpPr>
        <p:spPr>
          <a:xfrm>
            <a:off x="72321" y="1047745"/>
            <a:ext cx="11633201" cy="307777"/>
          </a:xfrm>
          <a:prstGeom prst="rect">
            <a:avLst/>
          </a:prstGeom>
          <a:noFill/>
        </p:spPr>
        <p:txBody>
          <a:bodyPr wrap="square">
            <a:spAutoFit/>
          </a:bodyPr>
          <a:lstStyle/>
          <a:p>
            <a:r>
              <a:rPr lang="en-US" altLang="ko-KR" sz="1400" b="1" dirty="0"/>
              <a:t>Minimum inventory variability schedule with application in semiconductor fabrication, 1996, Li et al. </a:t>
            </a:r>
            <a:endParaRPr lang="ko-KR" altLang="en-US" sz="1400" b="1" dirty="0"/>
          </a:p>
        </p:txBody>
      </p:sp>
      <p:sp>
        <p:nvSpPr>
          <p:cNvPr id="6" name="TextBox 5">
            <a:extLst>
              <a:ext uri="{FF2B5EF4-FFF2-40B4-BE49-F238E27FC236}">
                <a16:creationId xmlns:a16="http://schemas.microsoft.com/office/drawing/2014/main" id="{6445E3C0-0793-12FC-79EA-24E477C6459E}"/>
              </a:ext>
            </a:extLst>
          </p:cNvPr>
          <p:cNvSpPr txBox="1"/>
          <p:nvPr/>
        </p:nvSpPr>
        <p:spPr>
          <a:xfrm>
            <a:off x="72320" y="1412754"/>
            <a:ext cx="10821141" cy="523220"/>
          </a:xfrm>
          <a:prstGeom prst="rect">
            <a:avLst/>
          </a:prstGeom>
          <a:noFill/>
        </p:spPr>
        <p:txBody>
          <a:bodyPr wrap="square" rtlCol="0">
            <a:spAutoFit/>
          </a:bodyPr>
          <a:lstStyle/>
          <a:p>
            <a:r>
              <a:rPr lang="en-US" altLang="ko-KR" sz="1400" dirty="0"/>
              <a:t>Li proposed a dispatching rule called the minimum inventory variability schedule rule, which keeps a lower WIP level without sacrificing throughput </a:t>
            </a:r>
          </a:p>
        </p:txBody>
      </p:sp>
    </p:spTree>
    <p:extLst>
      <p:ext uri="{BB962C8B-B14F-4D97-AF65-F5344CB8AC3E}">
        <p14:creationId xmlns:p14="http://schemas.microsoft.com/office/powerpoint/2010/main" val="16921044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제목 3"/>
          <p:cNvSpPr>
            <a:spLocks noGrp="1"/>
          </p:cNvSpPr>
          <p:nvPr>
            <p:ph type="title"/>
          </p:nvPr>
        </p:nvSpPr>
        <p:spPr>
          <a:xfrm>
            <a:off x="118501" y="354151"/>
            <a:ext cx="11402096" cy="396000"/>
          </a:xfrm>
        </p:spPr>
        <p:txBody>
          <a:bodyPr>
            <a:noAutofit/>
          </a:bodyPr>
          <a:lstStyle/>
          <a:p>
            <a:r>
              <a:rPr lang="en-US" altLang="ko-KR" sz="2400" b="1" dirty="0">
                <a:latin typeface="+mn-ea"/>
                <a:ea typeface="+mn-ea"/>
              </a:rPr>
              <a:t>Problem statement </a:t>
            </a:r>
            <a:endParaRPr lang="ko-KR" altLang="en-US" sz="2400" b="1" dirty="0">
              <a:latin typeface="+mn-ea"/>
              <a:ea typeface="+mn-ea"/>
            </a:endParaRPr>
          </a:p>
        </p:txBody>
      </p:sp>
      <p:sp>
        <p:nvSpPr>
          <p:cNvPr id="2" name="슬라이드 번호 개체 틀 1"/>
          <p:cNvSpPr>
            <a:spLocks noGrp="1"/>
          </p:cNvSpPr>
          <p:nvPr>
            <p:ph type="sldNum" sz="quarter" idx="12"/>
          </p:nvPr>
        </p:nvSpPr>
        <p:spPr/>
        <p:txBody>
          <a:bodyPr/>
          <a:lstStyle/>
          <a:p>
            <a:r>
              <a:rPr lang="en-US" altLang="ko-KR" dirty="0"/>
              <a:t>3</a:t>
            </a:r>
            <a:endParaRPr lang="ko-KR" altLang="en-US" dirty="0"/>
          </a:p>
        </p:txBody>
      </p:sp>
      <p:sp>
        <p:nvSpPr>
          <p:cNvPr id="4" name="TextBox 3">
            <a:extLst>
              <a:ext uri="{FF2B5EF4-FFF2-40B4-BE49-F238E27FC236}">
                <a16:creationId xmlns:a16="http://schemas.microsoft.com/office/drawing/2014/main" id="{B7399A2A-B49D-AF8B-99E0-5EE758D92753}"/>
              </a:ext>
            </a:extLst>
          </p:cNvPr>
          <p:cNvSpPr txBox="1"/>
          <p:nvPr/>
        </p:nvSpPr>
        <p:spPr>
          <a:xfrm>
            <a:off x="2948" y="1025348"/>
            <a:ext cx="11633201" cy="523220"/>
          </a:xfrm>
          <a:prstGeom prst="rect">
            <a:avLst/>
          </a:prstGeom>
          <a:noFill/>
        </p:spPr>
        <p:txBody>
          <a:bodyPr wrap="square">
            <a:spAutoFit/>
          </a:bodyPr>
          <a:lstStyle/>
          <a:p>
            <a:r>
              <a:rPr lang="ko-KR" altLang="en-US" sz="1400" b="1" dirty="0"/>
              <a:t>***</a:t>
            </a:r>
            <a:r>
              <a:rPr lang="en-US" altLang="ko-KR" sz="1400" b="1" dirty="0"/>
              <a:t> Scheduling of semiconductor wafer  fabrication system is a complicated and difficult task because of re-entrant product flow, high uncertainties in operations and rapidly changing products and technologies </a:t>
            </a:r>
            <a:endParaRPr lang="ko-KR" altLang="en-US" sz="1400" b="1" dirty="0"/>
          </a:p>
        </p:txBody>
      </p:sp>
      <p:pic>
        <p:nvPicPr>
          <p:cNvPr id="5" name="그림 4">
            <a:extLst>
              <a:ext uri="{FF2B5EF4-FFF2-40B4-BE49-F238E27FC236}">
                <a16:creationId xmlns:a16="http://schemas.microsoft.com/office/drawing/2014/main" id="{CA2F8505-7890-3DD6-6C0A-E68F3C50B6E5}"/>
              </a:ext>
            </a:extLst>
          </p:cNvPr>
          <p:cNvPicPr>
            <a:picLocks noChangeAspect="1"/>
          </p:cNvPicPr>
          <p:nvPr/>
        </p:nvPicPr>
        <p:blipFill rotWithShape="1">
          <a:blip r:embed="rId3"/>
          <a:srcRect b="7503"/>
          <a:stretch/>
        </p:blipFill>
        <p:spPr>
          <a:xfrm>
            <a:off x="26867" y="1903261"/>
            <a:ext cx="4467789" cy="3821085"/>
          </a:xfrm>
          <a:prstGeom prst="rect">
            <a:avLst/>
          </a:prstGeom>
        </p:spPr>
      </p:pic>
      <p:pic>
        <p:nvPicPr>
          <p:cNvPr id="8" name="그림 7">
            <a:extLst>
              <a:ext uri="{FF2B5EF4-FFF2-40B4-BE49-F238E27FC236}">
                <a16:creationId xmlns:a16="http://schemas.microsoft.com/office/drawing/2014/main" id="{996DC6A9-29CE-D195-86AE-DBF6098F46C6}"/>
              </a:ext>
            </a:extLst>
          </p:cNvPr>
          <p:cNvPicPr>
            <a:picLocks noChangeAspect="1"/>
          </p:cNvPicPr>
          <p:nvPr/>
        </p:nvPicPr>
        <p:blipFill>
          <a:blip r:embed="rId4"/>
          <a:stretch>
            <a:fillRect/>
          </a:stretch>
        </p:blipFill>
        <p:spPr>
          <a:xfrm>
            <a:off x="5181594" y="1695926"/>
            <a:ext cx="5978276" cy="2067213"/>
          </a:xfrm>
          <a:prstGeom prst="rect">
            <a:avLst/>
          </a:prstGeom>
        </p:spPr>
      </p:pic>
      <p:sp>
        <p:nvSpPr>
          <p:cNvPr id="10" name="TextBox 9">
            <a:extLst>
              <a:ext uri="{FF2B5EF4-FFF2-40B4-BE49-F238E27FC236}">
                <a16:creationId xmlns:a16="http://schemas.microsoft.com/office/drawing/2014/main" id="{28114004-B42D-C165-4151-BE6F7A9DE4B1}"/>
              </a:ext>
            </a:extLst>
          </p:cNvPr>
          <p:cNvSpPr txBox="1"/>
          <p:nvPr/>
        </p:nvSpPr>
        <p:spPr>
          <a:xfrm>
            <a:off x="5771235" y="2037864"/>
            <a:ext cx="151002" cy="239927"/>
          </a:xfrm>
          <a:prstGeom prst="rect">
            <a:avLst/>
          </a:prstGeom>
          <a:noFill/>
          <a:ln>
            <a:solidFill>
              <a:srgbClr val="FF0000"/>
            </a:solidFill>
          </a:ln>
        </p:spPr>
        <p:txBody>
          <a:bodyPr wrap="square" rtlCol="0">
            <a:spAutoFit/>
          </a:bodyPr>
          <a:lstStyle/>
          <a:p>
            <a:endParaRPr lang="ko-KR" altLang="en-US" dirty="0"/>
          </a:p>
        </p:txBody>
      </p:sp>
      <p:sp>
        <p:nvSpPr>
          <p:cNvPr id="12" name="TextBox 11">
            <a:extLst>
              <a:ext uri="{FF2B5EF4-FFF2-40B4-BE49-F238E27FC236}">
                <a16:creationId xmlns:a16="http://schemas.microsoft.com/office/drawing/2014/main" id="{8D2911B3-B4BA-939A-E709-78EF5BE4BCC8}"/>
              </a:ext>
            </a:extLst>
          </p:cNvPr>
          <p:cNvSpPr txBox="1"/>
          <p:nvPr/>
        </p:nvSpPr>
        <p:spPr>
          <a:xfrm>
            <a:off x="10418597" y="2298615"/>
            <a:ext cx="151002" cy="239927"/>
          </a:xfrm>
          <a:prstGeom prst="rect">
            <a:avLst/>
          </a:prstGeom>
          <a:noFill/>
          <a:ln>
            <a:solidFill>
              <a:srgbClr val="FF0000"/>
            </a:solidFill>
          </a:ln>
        </p:spPr>
        <p:txBody>
          <a:bodyPr wrap="square" rtlCol="0">
            <a:spAutoFit/>
          </a:bodyPr>
          <a:lstStyle/>
          <a:p>
            <a:endParaRPr lang="ko-KR" altLang="en-US" dirty="0"/>
          </a:p>
        </p:txBody>
      </p:sp>
      <p:sp>
        <p:nvSpPr>
          <p:cNvPr id="13" name="TextBox 12">
            <a:extLst>
              <a:ext uri="{FF2B5EF4-FFF2-40B4-BE49-F238E27FC236}">
                <a16:creationId xmlns:a16="http://schemas.microsoft.com/office/drawing/2014/main" id="{0ED90D84-6D83-960B-C43B-D6428BF9B402}"/>
              </a:ext>
            </a:extLst>
          </p:cNvPr>
          <p:cNvSpPr txBox="1"/>
          <p:nvPr/>
        </p:nvSpPr>
        <p:spPr>
          <a:xfrm>
            <a:off x="9828327" y="2298616"/>
            <a:ext cx="151002" cy="239927"/>
          </a:xfrm>
          <a:prstGeom prst="rect">
            <a:avLst/>
          </a:prstGeom>
          <a:noFill/>
          <a:ln>
            <a:solidFill>
              <a:srgbClr val="FF0000"/>
            </a:solidFill>
          </a:ln>
        </p:spPr>
        <p:txBody>
          <a:bodyPr wrap="square" rtlCol="0">
            <a:spAutoFit/>
          </a:bodyPr>
          <a:lstStyle/>
          <a:p>
            <a:endParaRPr lang="ko-KR" altLang="en-US" dirty="0"/>
          </a:p>
        </p:txBody>
      </p:sp>
      <p:sp>
        <p:nvSpPr>
          <p:cNvPr id="14" name="TextBox 13">
            <a:extLst>
              <a:ext uri="{FF2B5EF4-FFF2-40B4-BE49-F238E27FC236}">
                <a16:creationId xmlns:a16="http://schemas.microsoft.com/office/drawing/2014/main" id="{ABA39778-BB2E-92D1-BE12-8C92A7A3B6BA}"/>
              </a:ext>
            </a:extLst>
          </p:cNvPr>
          <p:cNvSpPr txBox="1"/>
          <p:nvPr/>
        </p:nvSpPr>
        <p:spPr>
          <a:xfrm>
            <a:off x="9010836" y="2298616"/>
            <a:ext cx="151002" cy="239927"/>
          </a:xfrm>
          <a:prstGeom prst="rect">
            <a:avLst/>
          </a:prstGeom>
          <a:noFill/>
          <a:ln>
            <a:solidFill>
              <a:srgbClr val="FF0000"/>
            </a:solidFill>
          </a:ln>
        </p:spPr>
        <p:txBody>
          <a:bodyPr wrap="square" rtlCol="0">
            <a:spAutoFit/>
          </a:bodyPr>
          <a:lstStyle/>
          <a:p>
            <a:endParaRPr lang="ko-KR" altLang="en-US" dirty="0"/>
          </a:p>
        </p:txBody>
      </p:sp>
      <p:sp>
        <p:nvSpPr>
          <p:cNvPr id="15" name="TextBox 14">
            <a:extLst>
              <a:ext uri="{FF2B5EF4-FFF2-40B4-BE49-F238E27FC236}">
                <a16:creationId xmlns:a16="http://schemas.microsoft.com/office/drawing/2014/main" id="{F4245374-B961-0706-653B-250AB158634A}"/>
              </a:ext>
            </a:extLst>
          </p:cNvPr>
          <p:cNvSpPr txBox="1"/>
          <p:nvPr/>
        </p:nvSpPr>
        <p:spPr>
          <a:xfrm>
            <a:off x="7099107" y="2265753"/>
            <a:ext cx="215701" cy="305654"/>
          </a:xfrm>
          <a:prstGeom prst="rect">
            <a:avLst/>
          </a:prstGeom>
          <a:noFill/>
          <a:ln>
            <a:solidFill>
              <a:srgbClr val="FF0000"/>
            </a:solidFill>
          </a:ln>
        </p:spPr>
        <p:txBody>
          <a:bodyPr wrap="square" rtlCol="0">
            <a:spAutoFit/>
          </a:bodyPr>
          <a:lstStyle/>
          <a:p>
            <a:endParaRPr lang="ko-KR" altLang="en-US" dirty="0"/>
          </a:p>
        </p:txBody>
      </p:sp>
      <p:sp>
        <p:nvSpPr>
          <p:cNvPr id="16" name="TextBox 15">
            <a:extLst>
              <a:ext uri="{FF2B5EF4-FFF2-40B4-BE49-F238E27FC236}">
                <a16:creationId xmlns:a16="http://schemas.microsoft.com/office/drawing/2014/main" id="{A5C729CA-84DF-F170-FB7E-76815D3B525F}"/>
              </a:ext>
            </a:extLst>
          </p:cNvPr>
          <p:cNvSpPr txBox="1"/>
          <p:nvPr/>
        </p:nvSpPr>
        <p:spPr>
          <a:xfrm>
            <a:off x="5620232" y="2792313"/>
            <a:ext cx="209725" cy="239927"/>
          </a:xfrm>
          <a:prstGeom prst="rect">
            <a:avLst/>
          </a:prstGeom>
          <a:noFill/>
          <a:ln>
            <a:solidFill>
              <a:srgbClr val="FF0000"/>
            </a:solidFill>
          </a:ln>
        </p:spPr>
        <p:txBody>
          <a:bodyPr wrap="square" rtlCol="0">
            <a:spAutoFit/>
          </a:bodyPr>
          <a:lstStyle/>
          <a:p>
            <a:endParaRPr lang="ko-KR" altLang="en-US" dirty="0"/>
          </a:p>
        </p:txBody>
      </p:sp>
      <p:sp>
        <p:nvSpPr>
          <p:cNvPr id="17" name="TextBox 16">
            <a:extLst>
              <a:ext uri="{FF2B5EF4-FFF2-40B4-BE49-F238E27FC236}">
                <a16:creationId xmlns:a16="http://schemas.microsoft.com/office/drawing/2014/main" id="{394200DE-39CC-651F-2B76-9F37DD226A0F}"/>
              </a:ext>
            </a:extLst>
          </p:cNvPr>
          <p:cNvSpPr txBox="1"/>
          <p:nvPr/>
        </p:nvSpPr>
        <p:spPr>
          <a:xfrm>
            <a:off x="9752826" y="2037863"/>
            <a:ext cx="151002" cy="239927"/>
          </a:xfrm>
          <a:prstGeom prst="rect">
            <a:avLst/>
          </a:prstGeom>
          <a:noFill/>
          <a:ln>
            <a:solidFill>
              <a:srgbClr val="FF0000"/>
            </a:solidFill>
          </a:ln>
        </p:spPr>
        <p:txBody>
          <a:bodyPr wrap="square" rtlCol="0">
            <a:spAutoFit/>
          </a:bodyPr>
          <a:lstStyle/>
          <a:p>
            <a:endParaRPr lang="ko-KR" altLang="en-US" dirty="0"/>
          </a:p>
        </p:txBody>
      </p:sp>
      <p:sp>
        <p:nvSpPr>
          <p:cNvPr id="22" name="TextBox 21">
            <a:extLst>
              <a:ext uri="{FF2B5EF4-FFF2-40B4-BE49-F238E27FC236}">
                <a16:creationId xmlns:a16="http://schemas.microsoft.com/office/drawing/2014/main" id="{A4E9F9AA-6621-95FF-403A-69DED6125BAE}"/>
              </a:ext>
            </a:extLst>
          </p:cNvPr>
          <p:cNvSpPr txBox="1"/>
          <p:nvPr/>
        </p:nvSpPr>
        <p:spPr>
          <a:xfrm>
            <a:off x="6193094" y="3036981"/>
            <a:ext cx="151002" cy="239927"/>
          </a:xfrm>
          <a:prstGeom prst="rect">
            <a:avLst/>
          </a:prstGeom>
          <a:noFill/>
          <a:ln>
            <a:solidFill>
              <a:srgbClr val="FF0000"/>
            </a:solidFill>
          </a:ln>
        </p:spPr>
        <p:txBody>
          <a:bodyPr wrap="square" rtlCol="0">
            <a:spAutoFit/>
          </a:bodyPr>
          <a:lstStyle/>
          <a:p>
            <a:endParaRPr lang="ko-KR" altLang="en-US" dirty="0"/>
          </a:p>
        </p:txBody>
      </p:sp>
      <p:sp>
        <p:nvSpPr>
          <p:cNvPr id="23" name="TextBox 22">
            <a:extLst>
              <a:ext uri="{FF2B5EF4-FFF2-40B4-BE49-F238E27FC236}">
                <a16:creationId xmlns:a16="http://schemas.microsoft.com/office/drawing/2014/main" id="{81DF4992-4BBA-9877-BF34-E251DBC7FFE7}"/>
              </a:ext>
            </a:extLst>
          </p:cNvPr>
          <p:cNvSpPr txBox="1"/>
          <p:nvPr/>
        </p:nvSpPr>
        <p:spPr>
          <a:xfrm>
            <a:off x="10494816" y="2060911"/>
            <a:ext cx="151002" cy="239927"/>
          </a:xfrm>
          <a:prstGeom prst="rect">
            <a:avLst/>
          </a:prstGeom>
          <a:noFill/>
          <a:ln>
            <a:solidFill>
              <a:srgbClr val="FF0000"/>
            </a:solidFill>
          </a:ln>
        </p:spPr>
        <p:txBody>
          <a:bodyPr wrap="square" rtlCol="0">
            <a:spAutoFit/>
          </a:bodyPr>
          <a:lstStyle/>
          <a:p>
            <a:endParaRPr lang="ko-KR" altLang="en-US" dirty="0"/>
          </a:p>
        </p:txBody>
      </p:sp>
      <p:sp>
        <p:nvSpPr>
          <p:cNvPr id="24" name="TextBox 23">
            <a:extLst>
              <a:ext uri="{FF2B5EF4-FFF2-40B4-BE49-F238E27FC236}">
                <a16:creationId xmlns:a16="http://schemas.microsoft.com/office/drawing/2014/main" id="{3E949223-3409-EBE2-1EDB-D67DA799C916}"/>
              </a:ext>
            </a:extLst>
          </p:cNvPr>
          <p:cNvSpPr txBox="1"/>
          <p:nvPr/>
        </p:nvSpPr>
        <p:spPr>
          <a:xfrm>
            <a:off x="5400335" y="1626664"/>
            <a:ext cx="2608976" cy="307777"/>
          </a:xfrm>
          <a:prstGeom prst="rect">
            <a:avLst/>
          </a:prstGeom>
          <a:noFill/>
        </p:spPr>
        <p:txBody>
          <a:bodyPr wrap="square" rtlCol="0">
            <a:spAutoFit/>
          </a:bodyPr>
          <a:lstStyle/>
          <a:p>
            <a:r>
              <a:rPr lang="en-US" altLang="ko-KR" sz="1400" dirty="0"/>
              <a:t>Process flow</a:t>
            </a:r>
            <a:endParaRPr lang="ko-KR" altLang="en-US" sz="1400" dirty="0"/>
          </a:p>
        </p:txBody>
      </p:sp>
      <p:sp>
        <p:nvSpPr>
          <p:cNvPr id="25" name="TextBox 24">
            <a:extLst>
              <a:ext uri="{FF2B5EF4-FFF2-40B4-BE49-F238E27FC236}">
                <a16:creationId xmlns:a16="http://schemas.microsoft.com/office/drawing/2014/main" id="{DF5A62C5-4A34-4C95-2548-37F6F76E36F8}"/>
              </a:ext>
            </a:extLst>
          </p:cNvPr>
          <p:cNvSpPr txBox="1"/>
          <p:nvPr/>
        </p:nvSpPr>
        <p:spPr>
          <a:xfrm>
            <a:off x="6383347" y="3675702"/>
            <a:ext cx="5176399" cy="307777"/>
          </a:xfrm>
          <a:prstGeom prst="rect">
            <a:avLst/>
          </a:prstGeom>
          <a:noFill/>
        </p:spPr>
        <p:txBody>
          <a:bodyPr wrap="square" rtlCol="0">
            <a:spAutoFit/>
          </a:bodyPr>
          <a:lstStyle/>
          <a:p>
            <a:r>
              <a:rPr lang="en-US" altLang="ko-KR" sz="1400" dirty="0"/>
              <a:t>There are several re-entrant product flow</a:t>
            </a:r>
            <a:endParaRPr lang="ko-KR" altLang="en-US" sz="1400" dirty="0"/>
          </a:p>
        </p:txBody>
      </p:sp>
      <p:sp>
        <p:nvSpPr>
          <p:cNvPr id="26" name="TextBox 25">
            <a:extLst>
              <a:ext uri="{FF2B5EF4-FFF2-40B4-BE49-F238E27FC236}">
                <a16:creationId xmlns:a16="http://schemas.microsoft.com/office/drawing/2014/main" id="{0057DE2C-1810-D906-87F7-D079C5F2CAD0}"/>
              </a:ext>
            </a:extLst>
          </p:cNvPr>
          <p:cNvSpPr txBox="1"/>
          <p:nvPr/>
        </p:nvSpPr>
        <p:spPr>
          <a:xfrm>
            <a:off x="62593" y="5733932"/>
            <a:ext cx="4756558" cy="738664"/>
          </a:xfrm>
          <a:prstGeom prst="rect">
            <a:avLst/>
          </a:prstGeom>
          <a:noFill/>
        </p:spPr>
        <p:txBody>
          <a:bodyPr wrap="square" rtlCol="0">
            <a:spAutoFit/>
          </a:bodyPr>
          <a:lstStyle/>
          <a:p>
            <a:r>
              <a:rPr lang="en-US" altLang="ko-KR" sz="1400" dirty="0"/>
              <a:t>MPT = Mean Processing Time</a:t>
            </a:r>
          </a:p>
          <a:p>
            <a:r>
              <a:rPr lang="en-US" altLang="ko-KR" sz="1400" dirty="0"/>
              <a:t>MTBR = Mean Time Between Failures </a:t>
            </a:r>
          </a:p>
          <a:p>
            <a:r>
              <a:rPr lang="en-US" altLang="ko-KR" sz="1400" dirty="0"/>
              <a:t>MTTR = Mean Time To Repair</a:t>
            </a:r>
            <a:endParaRPr lang="ko-KR" altLang="en-US" sz="1400" dirty="0"/>
          </a:p>
        </p:txBody>
      </p:sp>
      <p:sp>
        <p:nvSpPr>
          <p:cNvPr id="27" name="TextBox 26">
            <a:extLst>
              <a:ext uri="{FF2B5EF4-FFF2-40B4-BE49-F238E27FC236}">
                <a16:creationId xmlns:a16="http://schemas.microsoft.com/office/drawing/2014/main" id="{C81076CB-453D-CF75-4940-3DC37562D52F}"/>
              </a:ext>
            </a:extLst>
          </p:cNvPr>
          <p:cNvSpPr txBox="1"/>
          <p:nvPr/>
        </p:nvSpPr>
        <p:spPr>
          <a:xfrm>
            <a:off x="6366" y="1655324"/>
            <a:ext cx="3858440" cy="307777"/>
          </a:xfrm>
          <a:prstGeom prst="rect">
            <a:avLst/>
          </a:prstGeom>
          <a:noFill/>
        </p:spPr>
        <p:txBody>
          <a:bodyPr wrap="square" rtlCol="0">
            <a:spAutoFit/>
          </a:bodyPr>
          <a:lstStyle/>
          <a:p>
            <a:r>
              <a:rPr lang="en-US" altLang="ko-KR" sz="1400" dirty="0"/>
              <a:t>Workstation of LG semiconductor FAB</a:t>
            </a:r>
            <a:endParaRPr lang="ko-KR" altLang="en-US" sz="1400" dirty="0"/>
          </a:p>
        </p:txBody>
      </p:sp>
      <p:sp>
        <p:nvSpPr>
          <p:cNvPr id="28" name="화살표: 오른쪽 27">
            <a:extLst>
              <a:ext uri="{FF2B5EF4-FFF2-40B4-BE49-F238E27FC236}">
                <a16:creationId xmlns:a16="http://schemas.microsoft.com/office/drawing/2014/main" id="{BDA09C51-1B6E-D116-EA8C-46AADDED3709}"/>
              </a:ext>
            </a:extLst>
          </p:cNvPr>
          <p:cNvSpPr/>
          <p:nvPr/>
        </p:nvSpPr>
        <p:spPr>
          <a:xfrm>
            <a:off x="4636473" y="2488543"/>
            <a:ext cx="666437" cy="303770"/>
          </a:xfrm>
          <a:prstGeom prst="rightArrow">
            <a:avLst/>
          </a:prstGeom>
          <a:solidFill>
            <a:schemeClr val="accent1"/>
          </a:solidFill>
        </p:spPr>
        <p:txBody>
          <a:bodyPr wrap="square" rtlCol="0" anchor="ctr">
            <a:spAutoFit/>
          </a:bodyPr>
          <a:lstStyle/>
          <a:p>
            <a:pPr algn="ctr" eaLnBrk="1" fontAlgn="auto" hangingPunct="1">
              <a:lnSpc>
                <a:spcPct val="150000"/>
              </a:lnSpc>
              <a:spcAft>
                <a:spcPts val="0"/>
              </a:spcAft>
            </a:pPr>
            <a:endParaRPr lang="ko-KR" altLang="en-US" sz="1600" b="1" dirty="0"/>
          </a:p>
        </p:txBody>
      </p:sp>
      <p:sp>
        <p:nvSpPr>
          <p:cNvPr id="29" name="TextBox 28">
            <a:extLst>
              <a:ext uri="{FF2B5EF4-FFF2-40B4-BE49-F238E27FC236}">
                <a16:creationId xmlns:a16="http://schemas.microsoft.com/office/drawing/2014/main" id="{AEA83873-0A62-D94D-F882-9A05326EF380}"/>
              </a:ext>
            </a:extLst>
          </p:cNvPr>
          <p:cNvSpPr txBox="1"/>
          <p:nvPr/>
        </p:nvSpPr>
        <p:spPr>
          <a:xfrm>
            <a:off x="3531765" y="2180874"/>
            <a:ext cx="472959" cy="3473306"/>
          </a:xfrm>
          <a:prstGeom prst="rect">
            <a:avLst/>
          </a:prstGeom>
          <a:noFill/>
          <a:ln>
            <a:solidFill>
              <a:srgbClr val="FF0000"/>
            </a:solidFill>
          </a:ln>
        </p:spPr>
        <p:txBody>
          <a:bodyPr vert="eaVert" wrap="square" rtlCol="0">
            <a:spAutoFit/>
          </a:bodyPr>
          <a:lstStyle/>
          <a:p>
            <a:endParaRPr lang="ko-KR" altLang="en-US" dirty="0"/>
          </a:p>
        </p:txBody>
      </p:sp>
      <p:cxnSp>
        <p:nvCxnSpPr>
          <p:cNvPr id="31" name="연결선: 꺾임 30">
            <a:extLst>
              <a:ext uri="{FF2B5EF4-FFF2-40B4-BE49-F238E27FC236}">
                <a16:creationId xmlns:a16="http://schemas.microsoft.com/office/drawing/2014/main" id="{FD99563E-08EF-1223-0449-D53E97C94605}"/>
              </a:ext>
            </a:extLst>
          </p:cNvPr>
          <p:cNvCxnSpPr>
            <a:stCxn id="29" idx="2"/>
          </p:cNvCxnSpPr>
          <p:nvPr/>
        </p:nvCxnSpPr>
        <p:spPr>
          <a:xfrm rot="5400000" flipH="1" flipV="1">
            <a:off x="4467735" y="4501683"/>
            <a:ext cx="453006" cy="1851987"/>
          </a:xfrm>
          <a:prstGeom prst="bentConnector4">
            <a:avLst>
              <a:gd name="adj1" fmla="val -50463"/>
              <a:gd name="adj2" fmla="val 56384"/>
            </a:avLst>
          </a:pr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7A566277-EDAC-F2E5-8419-8057BF63E9A7}"/>
              </a:ext>
            </a:extLst>
          </p:cNvPr>
          <p:cNvSpPr txBox="1"/>
          <p:nvPr/>
        </p:nvSpPr>
        <p:spPr>
          <a:xfrm>
            <a:off x="5620232" y="4990417"/>
            <a:ext cx="5688128" cy="523220"/>
          </a:xfrm>
          <a:prstGeom prst="rect">
            <a:avLst/>
          </a:prstGeom>
          <a:noFill/>
        </p:spPr>
        <p:txBody>
          <a:bodyPr wrap="square" rtlCol="0">
            <a:spAutoFit/>
          </a:bodyPr>
          <a:lstStyle/>
          <a:p>
            <a:r>
              <a:rPr lang="en-US" altLang="ko-KR" sz="1400" dirty="0"/>
              <a:t>Most machines become failures means that FAB’s uncertainty is high</a:t>
            </a:r>
            <a:endParaRPr lang="ko-KR" altLang="en-US" sz="1400" dirty="0"/>
          </a:p>
        </p:txBody>
      </p:sp>
    </p:spTree>
    <p:extLst>
      <p:ext uri="{BB962C8B-B14F-4D97-AF65-F5344CB8AC3E}">
        <p14:creationId xmlns:p14="http://schemas.microsoft.com/office/powerpoint/2010/main" val="3105939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제목 3"/>
          <p:cNvSpPr>
            <a:spLocks noGrp="1"/>
          </p:cNvSpPr>
          <p:nvPr>
            <p:ph type="title"/>
          </p:nvPr>
        </p:nvSpPr>
        <p:spPr>
          <a:xfrm>
            <a:off x="118501" y="354151"/>
            <a:ext cx="11402096" cy="396000"/>
          </a:xfrm>
        </p:spPr>
        <p:txBody>
          <a:bodyPr>
            <a:noAutofit/>
          </a:bodyPr>
          <a:lstStyle/>
          <a:p>
            <a:r>
              <a:rPr lang="en-US" altLang="ko-KR" sz="2400" b="1" dirty="0">
                <a:latin typeface="+mn-ea"/>
                <a:ea typeface="+mn-ea"/>
              </a:rPr>
              <a:t>Key idea1  </a:t>
            </a:r>
            <a:endParaRPr lang="ko-KR" altLang="en-US" sz="2400" b="1" dirty="0">
              <a:latin typeface="+mn-ea"/>
              <a:ea typeface="+mn-ea"/>
            </a:endParaRPr>
          </a:p>
        </p:txBody>
      </p:sp>
      <p:sp>
        <p:nvSpPr>
          <p:cNvPr id="2" name="슬라이드 번호 개체 틀 1"/>
          <p:cNvSpPr>
            <a:spLocks noGrp="1"/>
          </p:cNvSpPr>
          <p:nvPr>
            <p:ph type="sldNum" sz="quarter" idx="12"/>
          </p:nvPr>
        </p:nvSpPr>
        <p:spPr/>
        <p:txBody>
          <a:bodyPr/>
          <a:lstStyle/>
          <a:p>
            <a:r>
              <a:rPr lang="en-US" altLang="ko-KR" dirty="0"/>
              <a:t>4</a:t>
            </a:r>
            <a:endParaRPr lang="ko-KR" altLang="en-US" dirty="0"/>
          </a:p>
        </p:txBody>
      </p:sp>
      <p:sp>
        <p:nvSpPr>
          <p:cNvPr id="11" name="TextBox 10">
            <a:extLst>
              <a:ext uri="{FF2B5EF4-FFF2-40B4-BE49-F238E27FC236}">
                <a16:creationId xmlns:a16="http://schemas.microsoft.com/office/drawing/2014/main" id="{081B087E-7780-C341-E049-75C1BFCAED52}"/>
              </a:ext>
            </a:extLst>
          </p:cNvPr>
          <p:cNvSpPr txBox="1"/>
          <p:nvPr/>
        </p:nvSpPr>
        <p:spPr>
          <a:xfrm>
            <a:off x="5969480" y="5181962"/>
            <a:ext cx="4949536" cy="954107"/>
          </a:xfrm>
          <a:prstGeom prst="rect">
            <a:avLst/>
          </a:prstGeom>
          <a:noFill/>
        </p:spPr>
        <p:txBody>
          <a:bodyPr wrap="square" rtlCol="0">
            <a:spAutoFit/>
          </a:bodyPr>
          <a:lstStyle/>
          <a:p>
            <a:r>
              <a:rPr lang="en-US" altLang="ko-KR" sz="1400" dirty="0"/>
              <a:t>FAB scheduler can simultaneously determine multiple decision variables, each of which is assigned an effective rule among candidate rules by considering current system status</a:t>
            </a:r>
            <a:endParaRPr lang="ko-KR" altLang="en-US" sz="1400" dirty="0"/>
          </a:p>
        </p:txBody>
      </p:sp>
      <mc:AlternateContent xmlns:mc="http://schemas.openxmlformats.org/markup-compatibility/2006" xmlns:p14="http://schemas.microsoft.com/office/powerpoint/2010/main">
        <mc:Choice Requires="p14">
          <p:contentPart p14:bwMode="auto" r:id="rId3">
            <p14:nvContentPartPr>
              <p14:cNvPr id="38" name="잉크 37">
                <a:extLst>
                  <a:ext uri="{FF2B5EF4-FFF2-40B4-BE49-F238E27FC236}">
                    <a16:creationId xmlns:a16="http://schemas.microsoft.com/office/drawing/2014/main" id="{B8C7CE41-A98B-7254-EFAF-AC5E938C2BD4}"/>
                  </a:ext>
                </a:extLst>
              </p14:cNvPr>
              <p14:cNvContentPartPr/>
              <p14:nvPr/>
            </p14:nvContentPartPr>
            <p14:xfrm>
              <a:off x="-1690665" y="618545"/>
              <a:ext cx="360" cy="360"/>
            </p14:xfrm>
          </p:contentPart>
        </mc:Choice>
        <mc:Fallback xmlns="">
          <p:pic>
            <p:nvPicPr>
              <p:cNvPr id="38" name="잉크 37">
                <a:extLst>
                  <a:ext uri="{FF2B5EF4-FFF2-40B4-BE49-F238E27FC236}">
                    <a16:creationId xmlns:a16="http://schemas.microsoft.com/office/drawing/2014/main" id="{B8C7CE41-A98B-7254-EFAF-AC5E938C2BD4}"/>
                  </a:ext>
                </a:extLst>
              </p:cNvPr>
              <p:cNvPicPr/>
              <p:nvPr/>
            </p:nvPicPr>
            <p:blipFill>
              <a:blip r:embed="rId26"/>
              <a:stretch>
                <a:fillRect/>
              </a:stretch>
            </p:blipFill>
            <p:spPr>
              <a:xfrm>
                <a:off x="-1699305" y="60990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39" name="잉크 38">
                <a:extLst>
                  <a:ext uri="{FF2B5EF4-FFF2-40B4-BE49-F238E27FC236}">
                    <a16:creationId xmlns:a16="http://schemas.microsoft.com/office/drawing/2014/main" id="{4DF2D05B-74F6-B806-7237-58E8EF97E408}"/>
                  </a:ext>
                </a:extLst>
              </p14:cNvPr>
              <p14:cNvContentPartPr/>
              <p14:nvPr/>
            </p14:nvContentPartPr>
            <p14:xfrm>
              <a:off x="-1690665" y="618545"/>
              <a:ext cx="360" cy="360"/>
            </p14:xfrm>
          </p:contentPart>
        </mc:Choice>
        <mc:Fallback xmlns="">
          <p:pic>
            <p:nvPicPr>
              <p:cNvPr id="39" name="잉크 38">
                <a:extLst>
                  <a:ext uri="{FF2B5EF4-FFF2-40B4-BE49-F238E27FC236}">
                    <a16:creationId xmlns:a16="http://schemas.microsoft.com/office/drawing/2014/main" id="{4DF2D05B-74F6-B806-7237-58E8EF97E408}"/>
                  </a:ext>
                </a:extLst>
              </p:cNvPr>
              <p:cNvPicPr/>
              <p:nvPr/>
            </p:nvPicPr>
            <p:blipFill>
              <a:blip r:embed="rId26"/>
              <a:stretch>
                <a:fillRect/>
              </a:stretch>
            </p:blipFill>
            <p:spPr>
              <a:xfrm>
                <a:off x="-1699305" y="609905"/>
                <a:ext cx="18000" cy="18000"/>
              </a:xfrm>
              <a:prstGeom prst="rect">
                <a:avLst/>
              </a:prstGeom>
            </p:spPr>
          </p:pic>
        </mc:Fallback>
      </mc:AlternateContent>
      <p:pic>
        <p:nvPicPr>
          <p:cNvPr id="5" name="그림 4">
            <a:extLst>
              <a:ext uri="{FF2B5EF4-FFF2-40B4-BE49-F238E27FC236}">
                <a16:creationId xmlns:a16="http://schemas.microsoft.com/office/drawing/2014/main" id="{3B8D69CA-AD9F-0838-62B5-D33F33D57CEB}"/>
              </a:ext>
            </a:extLst>
          </p:cNvPr>
          <p:cNvPicPr>
            <a:picLocks noChangeAspect="1"/>
          </p:cNvPicPr>
          <p:nvPr/>
        </p:nvPicPr>
        <p:blipFill>
          <a:blip r:embed="rId28"/>
          <a:stretch>
            <a:fillRect/>
          </a:stretch>
        </p:blipFill>
        <p:spPr>
          <a:xfrm>
            <a:off x="292095" y="1658238"/>
            <a:ext cx="4501147" cy="2837894"/>
          </a:xfrm>
          <a:prstGeom prst="rect">
            <a:avLst/>
          </a:prstGeom>
        </p:spPr>
      </p:pic>
      <p:pic>
        <p:nvPicPr>
          <p:cNvPr id="10" name="그림 9">
            <a:extLst>
              <a:ext uri="{FF2B5EF4-FFF2-40B4-BE49-F238E27FC236}">
                <a16:creationId xmlns:a16="http://schemas.microsoft.com/office/drawing/2014/main" id="{73A0AA96-33FF-DE22-8E6B-343B546CF57C}"/>
              </a:ext>
            </a:extLst>
          </p:cNvPr>
          <p:cNvPicPr>
            <a:picLocks noChangeAspect="1"/>
          </p:cNvPicPr>
          <p:nvPr/>
        </p:nvPicPr>
        <p:blipFill rotWithShape="1">
          <a:blip r:embed="rId29"/>
          <a:srcRect t="2367" b="3106"/>
          <a:stretch/>
        </p:blipFill>
        <p:spPr>
          <a:xfrm>
            <a:off x="5093898" y="1729019"/>
            <a:ext cx="4773518" cy="2679079"/>
          </a:xfrm>
          <a:prstGeom prst="rect">
            <a:avLst/>
          </a:prstGeom>
        </p:spPr>
      </p:pic>
      <p:sp>
        <p:nvSpPr>
          <p:cNvPr id="18" name="TextBox 17">
            <a:extLst>
              <a:ext uri="{FF2B5EF4-FFF2-40B4-BE49-F238E27FC236}">
                <a16:creationId xmlns:a16="http://schemas.microsoft.com/office/drawing/2014/main" id="{FF4268FA-D243-A622-567D-497C565DEA46}"/>
              </a:ext>
            </a:extLst>
          </p:cNvPr>
          <p:cNvSpPr txBox="1"/>
          <p:nvPr/>
        </p:nvSpPr>
        <p:spPr>
          <a:xfrm>
            <a:off x="118501" y="998928"/>
            <a:ext cx="11402096" cy="307777"/>
          </a:xfrm>
          <a:prstGeom prst="rect">
            <a:avLst/>
          </a:prstGeom>
          <a:noFill/>
        </p:spPr>
        <p:txBody>
          <a:bodyPr wrap="square" rtlCol="0">
            <a:spAutoFit/>
          </a:bodyPr>
          <a:lstStyle/>
          <a:p>
            <a:r>
              <a:rPr lang="ko-KR" altLang="en-US" sz="1400" b="1" dirty="0"/>
              <a:t>***</a:t>
            </a:r>
            <a:r>
              <a:rPr lang="en-US" altLang="ko-KR" sz="1400" b="1" dirty="0"/>
              <a:t>Combining vehicle dispatching policy and machine dispatching policy under various situation</a:t>
            </a:r>
            <a:r>
              <a:rPr lang="ko-KR" altLang="en-US" sz="1400" b="1" dirty="0"/>
              <a:t>***</a:t>
            </a:r>
          </a:p>
        </p:txBody>
      </p:sp>
      <p:sp>
        <p:nvSpPr>
          <p:cNvPr id="24" name="TextBox 23">
            <a:extLst>
              <a:ext uri="{FF2B5EF4-FFF2-40B4-BE49-F238E27FC236}">
                <a16:creationId xmlns:a16="http://schemas.microsoft.com/office/drawing/2014/main" id="{3092F494-D697-0848-89D3-D955313AE2F6}"/>
              </a:ext>
            </a:extLst>
          </p:cNvPr>
          <p:cNvSpPr txBox="1"/>
          <p:nvPr/>
        </p:nvSpPr>
        <p:spPr>
          <a:xfrm>
            <a:off x="189780" y="5122128"/>
            <a:ext cx="4252824" cy="307777"/>
          </a:xfrm>
          <a:prstGeom prst="rect">
            <a:avLst/>
          </a:prstGeom>
          <a:noFill/>
        </p:spPr>
        <p:txBody>
          <a:bodyPr wrap="square" rtlCol="0">
            <a:spAutoFit/>
          </a:bodyPr>
          <a:lstStyle/>
          <a:p>
            <a:r>
              <a:rPr lang="en-US" altLang="ko-KR" sz="1400" dirty="0"/>
              <a:t>Selection of a wafer lot by a critical machine </a:t>
            </a:r>
            <a:endParaRPr lang="ko-KR" altLang="en-US" sz="1400" dirty="0"/>
          </a:p>
        </p:txBody>
      </p:sp>
      <p:sp>
        <p:nvSpPr>
          <p:cNvPr id="29" name="TextBox 28">
            <a:extLst>
              <a:ext uri="{FF2B5EF4-FFF2-40B4-BE49-F238E27FC236}">
                <a16:creationId xmlns:a16="http://schemas.microsoft.com/office/drawing/2014/main" id="{527595C3-1B39-9A6F-D985-CF206D7BA723}"/>
              </a:ext>
            </a:extLst>
          </p:cNvPr>
          <p:cNvSpPr txBox="1"/>
          <p:nvPr/>
        </p:nvSpPr>
        <p:spPr>
          <a:xfrm>
            <a:off x="189780" y="5390572"/>
            <a:ext cx="4477111" cy="307777"/>
          </a:xfrm>
          <a:prstGeom prst="rect">
            <a:avLst/>
          </a:prstGeom>
          <a:noFill/>
        </p:spPr>
        <p:txBody>
          <a:bodyPr wrap="square" rtlCol="0">
            <a:spAutoFit/>
          </a:bodyPr>
          <a:lstStyle/>
          <a:p>
            <a:r>
              <a:rPr lang="en-US" altLang="ko-KR" sz="1400" dirty="0"/>
              <a:t>Selection of a wafer lot by a non critical machine </a:t>
            </a:r>
            <a:endParaRPr lang="ko-KR" altLang="en-US" sz="1400" dirty="0"/>
          </a:p>
        </p:txBody>
      </p:sp>
      <p:sp>
        <p:nvSpPr>
          <p:cNvPr id="31" name="TextBox 30">
            <a:extLst>
              <a:ext uri="{FF2B5EF4-FFF2-40B4-BE49-F238E27FC236}">
                <a16:creationId xmlns:a16="http://schemas.microsoft.com/office/drawing/2014/main" id="{8D05323E-D276-DE3C-9F3D-75281DA9EA84}"/>
              </a:ext>
            </a:extLst>
          </p:cNvPr>
          <p:cNvSpPr txBox="1"/>
          <p:nvPr/>
        </p:nvSpPr>
        <p:spPr>
          <a:xfrm>
            <a:off x="189780" y="5659016"/>
            <a:ext cx="3812877" cy="307777"/>
          </a:xfrm>
          <a:prstGeom prst="rect">
            <a:avLst/>
          </a:prstGeom>
          <a:noFill/>
        </p:spPr>
        <p:txBody>
          <a:bodyPr wrap="square" rtlCol="0">
            <a:spAutoFit/>
          </a:bodyPr>
          <a:lstStyle/>
          <a:p>
            <a:r>
              <a:rPr lang="en-US" altLang="ko-KR" sz="1400" dirty="0"/>
              <a:t>Selection of a wafer lot by a stocker</a:t>
            </a:r>
            <a:endParaRPr lang="ko-KR" altLang="en-US" sz="1400" dirty="0"/>
          </a:p>
        </p:txBody>
      </p:sp>
      <p:sp>
        <p:nvSpPr>
          <p:cNvPr id="35" name="TextBox 34">
            <a:extLst>
              <a:ext uri="{FF2B5EF4-FFF2-40B4-BE49-F238E27FC236}">
                <a16:creationId xmlns:a16="http://schemas.microsoft.com/office/drawing/2014/main" id="{5EFBF686-5F53-B2A6-CE13-B379394E97BC}"/>
              </a:ext>
            </a:extLst>
          </p:cNvPr>
          <p:cNvSpPr txBox="1"/>
          <p:nvPr/>
        </p:nvSpPr>
        <p:spPr>
          <a:xfrm>
            <a:off x="189780" y="5927460"/>
            <a:ext cx="4477111" cy="307777"/>
          </a:xfrm>
          <a:prstGeom prst="rect">
            <a:avLst/>
          </a:prstGeom>
          <a:noFill/>
        </p:spPr>
        <p:txBody>
          <a:bodyPr wrap="square" rtlCol="0">
            <a:spAutoFit/>
          </a:bodyPr>
          <a:lstStyle/>
          <a:p>
            <a:r>
              <a:rPr lang="en-US" altLang="ko-KR" sz="1400" dirty="0"/>
              <a:t>Selection of a wafer lot by a vehicle on a monorail</a:t>
            </a:r>
            <a:endParaRPr lang="ko-KR" altLang="en-US" sz="1400" dirty="0"/>
          </a:p>
        </p:txBody>
      </p:sp>
      <p:sp>
        <p:nvSpPr>
          <p:cNvPr id="36" name="TextBox 35">
            <a:extLst>
              <a:ext uri="{FF2B5EF4-FFF2-40B4-BE49-F238E27FC236}">
                <a16:creationId xmlns:a16="http://schemas.microsoft.com/office/drawing/2014/main" id="{8FF110EF-9F43-0142-20C6-3C01CB73F954}"/>
              </a:ext>
            </a:extLst>
          </p:cNvPr>
          <p:cNvSpPr txBox="1"/>
          <p:nvPr/>
        </p:nvSpPr>
        <p:spPr>
          <a:xfrm>
            <a:off x="189780" y="4834018"/>
            <a:ext cx="2932981" cy="307777"/>
          </a:xfrm>
          <a:prstGeom prst="rect">
            <a:avLst/>
          </a:prstGeom>
          <a:noFill/>
        </p:spPr>
        <p:txBody>
          <a:bodyPr wrap="square" rtlCol="0">
            <a:spAutoFit/>
          </a:bodyPr>
          <a:lstStyle/>
          <a:p>
            <a:r>
              <a:rPr lang="en-US" altLang="ko-KR" sz="1400" b="1" dirty="0"/>
              <a:t>4 decisions variable </a:t>
            </a:r>
            <a:endParaRPr lang="ko-KR" altLang="en-US" sz="1400" b="1" dirty="0"/>
          </a:p>
        </p:txBody>
      </p:sp>
      <p:sp>
        <p:nvSpPr>
          <p:cNvPr id="37" name="화살표: 오른쪽 36">
            <a:extLst>
              <a:ext uri="{FF2B5EF4-FFF2-40B4-BE49-F238E27FC236}">
                <a16:creationId xmlns:a16="http://schemas.microsoft.com/office/drawing/2014/main" id="{000C4B31-EA1B-3F90-792F-07EB2AD7220C}"/>
              </a:ext>
            </a:extLst>
          </p:cNvPr>
          <p:cNvSpPr/>
          <p:nvPr/>
        </p:nvSpPr>
        <p:spPr>
          <a:xfrm>
            <a:off x="4848047" y="5544460"/>
            <a:ext cx="715991" cy="229451"/>
          </a:xfrm>
          <a:prstGeom prst="rightArrow">
            <a:avLst/>
          </a:prstGeom>
          <a:solidFill>
            <a:schemeClr val="accent1"/>
          </a:solidFill>
        </p:spPr>
        <p:txBody>
          <a:bodyPr wrap="square" rtlCol="0" anchor="ctr">
            <a:spAutoFit/>
          </a:bodyPr>
          <a:lstStyle/>
          <a:p>
            <a:pPr algn="ctr" eaLnBrk="1" fontAlgn="auto" hangingPunct="1">
              <a:lnSpc>
                <a:spcPct val="150000"/>
              </a:lnSpc>
              <a:spcAft>
                <a:spcPts val="0"/>
              </a:spcAft>
            </a:pPr>
            <a:endParaRPr lang="ko-KR" altLang="en-US" sz="1600" b="1" dirty="0"/>
          </a:p>
        </p:txBody>
      </p:sp>
    </p:spTree>
    <p:extLst>
      <p:ext uri="{BB962C8B-B14F-4D97-AF65-F5344CB8AC3E}">
        <p14:creationId xmlns:p14="http://schemas.microsoft.com/office/powerpoint/2010/main" val="42770264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제목 3"/>
          <p:cNvSpPr>
            <a:spLocks noGrp="1"/>
          </p:cNvSpPr>
          <p:nvPr>
            <p:ph type="title"/>
          </p:nvPr>
        </p:nvSpPr>
        <p:spPr>
          <a:xfrm>
            <a:off x="118501" y="354151"/>
            <a:ext cx="11402096" cy="396000"/>
          </a:xfrm>
        </p:spPr>
        <p:txBody>
          <a:bodyPr>
            <a:noAutofit/>
          </a:bodyPr>
          <a:lstStyle/>
          <a:p>
            <a:r>
              <a:rPr lang="en-US" altLang="ko-KR" sz="2400" b="1" dirty="0">
                <a:latin typeface="+mn-ea"/>
                <a:ea typeface="+mn-ea"/>
              </a:rPr>
              <a:t>Key idea2  </a:t>
            </a:r>
            <a:endParaRPr lang="ko-KR" altLang="en-US" sz="2400" b="1" dirty="0">
              <a:latin typeface="+mn-ea"/>
              <a:ea typeface="+mn-ea"/>
            </a:endParaRPr>
          </a:p>
        </p:txBody>
      </p:sp>
      <p:sp>
        <p:nvSpPr>
          <p:cNvPr id="2" name="슬라이드 번호 개체 틀 1"/>
          <p:cNvSpPr>
            <a:spLocks noGrp="1"/>
          </p:cNvSpPr>
          <p:nvPr>
            <p:ph type="sldNum" sz="quarter" idx="12"/>
          </p:nvPr>
        </p:nvSpPr>
        <p:spPr/>
        <p:txBody>
          <a:bodyPr/>
          <a:lstStyle/>
          <a:p>
            <a:r>
              <a:rPr lang="en-US" altLang="ko-KR" dirty="0"/>
              <a:t>5</a:t>
            </a:r>
            <a:endParaRPr lang="ko-KR" altLang="en-US" dirty="0"/>
          </a:p>
        </p:txBody>
      </p:sp>
      <mc:AlternateContent xmlns:mc="http://schemas.openxmlformats.org/markup-compatibility/2006" xmlns:p14="http://schemas.microsoft.com/office/powerpoint/2010/main">
        <mc:Choice Requires="p14">
          <p:contentPart p14:bwMode="auto" r:id="rId3">
            <p14:nvContentPartPr>
              <p14:cNvPr id="38" name="잉크 37">
                <a:extLst>
                  <a:ext uri="{FF2B5EF4-FFF2-40B4-BE49-F238E27FC236}">
                    <a16:creationId xmlns:a16="http://schemas.microsoft.com/office/drawing/2014/main" id="{B8C7CE41-A98B-7254-EFAF-AC5E938C2BD4}"/>
                  </a:ext>
                </a:extLst>
              </p14:cNvPr>
              <p14:cNvContentPartPr/>
              <p14:nvPr/>
            </p14:nvContentPartPr>
            <p14:xfrm>
              <a:off x="-1690665" y="618545"/>
              <a:ext cx="360" cy="360"/>
            </p14:xfrm>
          </p:contentPart>
        </mc:Choice>
        <mc:Fallback xmlns="">
          <p:pic>
            <p:nvPicPr>
              <p:cNvPr id="38" name="잉크 37">
                <a:extLst>
                  <a:ext uri="{FF2B5EF4-FFF2-40B4-BE49-F238E27FC236}">
                    <a16:creationId xmlns:a16="http://schemas.microsoft.com/office/drawing/2014/main" id="{B8C7CE41-A98B-7254-EFAF-AC5E938C2BD4}"/>
                  </a:ext>
                </a:extLst>
              </p:cNvPr>
              <p:cNvPicPr/>
              <p:nvPr/>
            </p:nvPicPr>
            <p:blipFill>
              <a:blip r:embed="rId26"/>
              <a:stretch>
                <a:fillRect/>
              </a:stretch>
            </p:blipFill>
            <p:spPr>
              <a:xfrm>
                <a:off x="-1699305" y="60990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39" name="잉크 38">
                <a:extLst>
                  <a:ext uri="{FF2B5EF4-FFF2-40B4-BE49-F238E27FC236}">
                    <a16:creationId xmlns:a16="http://schemas.microsoft.com/office/drawing/2014/main" id="{4DF2D05B-74F6-B806-7237-58E8EF97E408}"/>
                  </a:ext>
                </a:extLst>
              </p14:cNvPr>
              <p14:cNvContentPartPr/>
              <p14:nvPr/>
            </p14:nvContentPartPr>
            <p14:xfrm>
              <a:off x="-1690665" y="618545"/>
              <a:ext cx="360" cy="360"/>
            </p14:xfrm>
          </p:contentPart>
        </mc:Choice>
        <mc:Fallback xmlns="">
          <p:pic>
            <p:nvPicPr>
              <p:cNvPr id="39" name="잉크 38">
                <a:extLst>
                  <a:ext uri="{FF2B5EF4-FFF2-40B4-BE49-F238E27FC236}">
                    <a16:creationId xmlns:a16="http://schemas.microsoft.com/office/drawing/2014/main" id="{4DF2D05B-74F6-B806-7237-58E8EF97E408}"/>
                  </a:ext>
                </a:extLst>
              </p:cNvPr>
              <p:cNvPicPr/>
              <p:nvPr/>
            </p:nvPicPr>
            <p:blipFill>
              <a:blip r:embed="rId26"/>
              <a:stretch>
                <a:fillRect/>
              </a:stretch>
            </p:blipFill>
            <p:spPr>
              <a:xfrm>
                <a:off x="-1699305" y="609905"/>
                <a:ext cx="18000" cy="18000"/>
              </a:xfrm>
              <a:prstGeom prst="rect">
                <a:avLst/>
              </a:prstGeom>
            </p:spPr>
          </p:pic>
        </mc:Fallback>
      </mc:AlternateContent>
      <p:pic>
        <p:nvPicPr>
          <p:cNvPr id="4" name="그림 3">
            <a:extLst>
              <a:ext uri="{FF2B5EF4-FFF2-40B4-BE49-F238E27FC236}">
                <a16:creationId xmlns:a16="http://schemas.microsoft.com/office/drawing/2014/main" id="{240958F9-E8AD-DB5E-55CE-D4641E1B5106}"/>
              </a:ext>
            </a:extLst>
          </p:cNvPr>
          <p:cNvPicPr>
            <a:picLocks noChangeAspect="1"/>
          </p:cNvPicPr>
          <p:nvPr/>
        </p:nvPicPr>
        <p:blipFill rotWithShape="1">
          <a:blip r:embed="rId28"/>
          <a:srcRect r="51122"/>
          <a:stretch/>
        </p:blipFill>
        <p:spPr>
          <a:xfrm>
            <a:off x="118501" y="2437161"/>
            <a:ext cx="4544511" cy="2366687"/>
          </a:xfrm>
          <a:prstGeom prst="rect">
            <a:avLst/>
          </a:prstGeom>
        </p:spPr>
      </p:pic>
      <p:sp>
        <p:nvSpPr>
          <p:cNvPr id="7" name="TextBox 6">
            <a:extLst>
              <a:ext uri="{FF2B5EF4-FFF2-40B4-BE49-F238E27FC236}">
                <a16:creationId xmlns:a16="http://schemas.microsoft.com/office/drawing/2014/main" id="{C423A1D1-C561-EB1D-7010-2A098FC99BAE}"/>
              </a:ext>
            </a:extLst>
          </p:cNvPr>
          <p:cNvSpPr txBox="1"/>
          <p:nvPr/>
        </p:nvSpPr>
        <p:spPr>
          <a:xfrm>
            <a:off x="118501" y="978896"/>
            <a:ext cx="10733529" cy="307777"/>
          </a:xfrm>
          <a:prstGeom prst="rect">
            <a:avLst/>
          </a:prstGeom>
          <a:noFill/>
        </p:spPr>
        <p:txBody>
          <a:bodyPr wrap="square" rtlCol="0">
            <a:spAutoFit/>
          </a:bodyPr>
          <a:lstStyle/>
          <a:p>
            <a:r>
              <a:rPr lang="ko-KR" altLang="en-US" sz="1400" b="1" dirty="0"/>
              <a:t>***</a:t>
            </a:r>
            <a:r>
              <a:rPr lang="en-US" altLang="ko-KR" sz="1400" b="1" dirty="0"/>
              <a:t>Consider multiple objectives in order to satisfy both customers and the semiconductor company</a:t>
            </a:r>
            <a:endParaRPr lang="ko-KR" altLang="en-US" sz="1400" b="1" dirty="0"/>
          </a:p>
        </p:txBody>
      </p:sp>
      <p:sp>
        <p:nvSpPr>
          <p:cNvPr id="8" name="TextBox 7">
            <a:extLst>
              <a:ext uri="{FF2B5EF4-FFF2-40B4-BE49-F238E27FC236}">
                <a16:creationId xmlns:a16="http://schemas.microsoft.com/office/drawing/2014/main" id="{96222C8D-FE67-8D64-4FF1-AB0961B2BA05}"/>
              </a:ext>
            </a:extLst>
          </p:cNvPr>
          <p:cNvSpPr txBox="1"/>
          <p:nvPr/>
        </p:nvSpPr>
        <p:spPr>
          <a:xfrm>
            <a:off x="182764" y="4958700"/>
            <a:ext cx="9497683" cy="1384995"/>
          </a:xfrm>
          <a:prstGeom prst="rect">
            <a:avLst/>
          </a:prstGeom>
          <a:noFill/>
        </p:spPr>
        <p:txBody>
          <a:bodyPr wrap="square" rtlCol="0">
            <a:spAutoFit/>
          </a:bodyPr>
          <a:lstStyle/>
          <a:p>
            <a:r>
              <a:rPr lang="en-US" altLang="ko-KR" sz="1400" dirty="0"/>
              <a:t>Flow time : The amount of time a flow unit spends in a business process from beginning to end</a:t>
            </a:r>
          </a:p>
          <a:p>
            <a:endParaRPr lang="en-US" altLang="ko-KR" sz="1400" dirty="0"/>
          </a:p>
          <a:p>
            <a:r>
              <a:rPr lang="en-US" altLang="ko-KR" sz="1400" dirty="0"/>
              <a:t>Slack time : </a:t>
            </a:r>
            <a:r>
              <a:rPr lang="en-US" altLang="ko-KR" sz="1400" i="0" dirty="0">
                <a:effectLst/>
                <a:latin typeface="+mj-ea"/>
                <a:ea typeface="+mj-ea"/>
              </a:rPr>
              <a:t>Slack time is an interval that occurs when there are Job that can be completed before the time     when they are actually needed</a:t>
            </a:r>
          </a:p>
          <a:p>
            <a:endParaRPr lang="en-US" altLang="ko-KR" sz="1400" dirty="0">
              <a:latin typeface="+mj-ea"/>
              <a:ea typeface="+mj-ea"/>
            </a:endParaRPr>
          </a:p>
          <a:p>
            <a:r>
              <a:rPr lang="en-US" altLang="ko-KR" sz="1400" dirty="0"/>
              <a:t>Remaining processing time : remain process time of each machine (finding workload) </a:t>
            </a:r>
            <a:endParaRPr lang="ko-KR" altLang="en-US" sz="1400" dirty="0"/>
          </a:p>
        </p:txBody>
      </p:sp>
      <p:sp>
        <p:nvSpPr>
          <p:cNvPr id="9" name="TextBox 8">
            <a:extLst>
              <a:ext uri="{FF2B5EF4-FFF2-40B4-BE49-F238E27FC236}">
                <a16:creationId xmlns:a16="http://schemas.microsoft.com/office/drawing/2014/main" id="{6A81A890-4C91-7870-A96D-D5E7BE60FE82}"/>
              </a:ext>
            </a:extLst>
          </p:cNvPr>
          <p:cNvSpPr txBox="1"/>
          <p:nvPr/>
        </p:nvSpPr>
        <p:spPr>
          <a:xfrm>
            <a:off x="118501" y="1455950"/>
            <a:ext cx="9497684" cy="954107"/>
          </a:xfrm>
          <a:prstGeom prst="rect">
            <a:avLst/>
          </a:prstGeom>
          <a:noFill/>
        </p:spPr>
        <p:txBody>
          <a:bodyPr wrap="square" rtlCol="0">
            <a:spAutoFit/>
          </a:bodyPr>
          <a:lstStyle/>
          <a:p>
            <a:r>
              <a:rPr lang="en-US" altLang="ko-KR" sz="1400" dirty="0"/>
              <a:t>Most research concerning the scheduling of wafer fabrication systems has focused on developing scheduling algorithms for a single objective</a:t>
            </a:r>
          </a:p>
          <a:p>
            <a:endParaRPr lang="en-US" altLang="ko-KR" sz="1400" dirty="0"/>
          </a:p>
          <a:p>
            <a:r>
              <a:rPr lang="en-US" altLang="ko-KR" sz="1400" dirty="0"/>
              <a:t>They suggest 3 performance measure as multiple objective</a:t>
            </a:r>
            <a:endParaRPr lang="ko-KR" altLang="en-US" sz="1400" dirty="0"/>
          </a:p>
        </p:txBody>
      </p:sp>
    </p:spTree>
    <p:extLst>
      <p:ext uri="{BB962C8B-B14F-4D97-AF65-F5344CB8AC3E}">
        <p14:creationId xmlns:p14="http://schemas.microsoft.com/office/powerpoint/2010/main" val="33807003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제목 3"/>
          <p:cNvSpPr>
            <a:spLocks noGrp="1"/>
          </p:cNvSpPr>
          <p:nvPr>
            <p:ph type="title"/>
          </p:nvPr>
        </p:nvSpPr>
        <p:spPr>
          <a:xfrm>
            <a:off x="118501" y="354151"/>
            <a:ext cx="11402096" cy="396000"/>
          </a:xfrm>
        </p:spPr>
        <p:txBody>
          <a:bodyPr>
            <a:noAutofit/>
          </a:bodyPr>
          <a:lstStyle/>
          <a:p>
            <a:r>
              <a:rPr lang="en-US" altLang="ko-KR" sz="2400" b="1" dirty="0">
                <a:latin typeface="+mn-ea"/>
                <a:ea typeface="+mn-ea"/>
              </a:rPr>
              <a:t>Overall Process</a:t>
            </a:r>
            <a:endParaRPr lang="ko-KR" altLang="en-US" sz="2400" b="1" dirty="0">
              <a:latin typeface="+mn-ea"/>
              <a:ea typeface="+mn-ea"/>
            </a:endParaRPr>
          </a:p>
        </p:txBody>
      </p:sp>
      <p:sp>
        <p:nvSpPr>
          <p:cNvPr id="2" name="슬라이드 번호 개체 틀 1"/>
          <p:cNvSpPr>
            <a:spLocks noGrp="1"/>
          </p:cNvSpPr>
          <p:nvPr>
            <p:ph type="sldNum" sz="quarter" idx="12"/>
          </p:nvPr>
        </p:nvSpPr>
        <p:spPr/>
        <p:txBody>
          <a:bodyPr/>
          <a:lstStyle/>
          <a:p>
            <a:r>
              <a:rPr lang="en-US" altLang="ko-KR" dirty="0"/>
              <a:t>6</a:t>
            </a:r>
            <a:endParaRPr lang="ko-KR" altLang="en-US" dirty="0"/>
          </a:p>
        </p:txBody>
      </p:sp>
      <p:sp>
        <p:nvSpPr>
          <p:cNvPr id="5" name="TextBox 4">
            <a:extLst>
              <a:ext uri="{FF2B5EF4-FFF2-40B4-BE49-F238E27FC236}">
                <a16:creationId xmlns:a16="http://schemas.microsoft.com/office/drawing/2014/main" id="{43097765-B5AF-CFBF-D3CB-A87D5F510E44}"/>
              </a:ext>
            </a:extLst>
          </p:cNvPr>
          <p:cNvSpPr txBox="1"/>
          <p:nvPr/>
        </p:nvSpPr>
        <p:spPr>
          <a:xfrm>
            <a:off x="109219" y="1040235"/>
            <a:ext cx="10343464" cy="2031325"/>
          </a:xfrm>
          <a:prstGeom prst="rect">
            <a:avLst/>
          </a:prstGeom>
          <a:noFill/>
        </p:spPr>
        <p:txBody>
          <a:bodyPr wrap="square" rtlCol="0">
            <a:spAutoFit/>
          </a:bodyPr>
          <a:lstStyle/>
          <a:p>
            <a:r>
              <a:rPr lang="en-US" altLang="ko-KR" sz="1400" dirty="0"/>
              <a:t>1. Collect training data </a:t>
            </a:r>
          </a:p>
          <a:p>
            <a:endParaRPr lang="en-US" altLang="ko-KR" sz="1400" dirty="0"/>
          </a:p>
          <a:p>
            <a:r>
              <a:rPr lang="en-US" altLang="ko-KR" sz="1400" dirty="0"/>
              <a:t>2. Classify data by current system status and system performance using competitive learning  </a:t>
            </a:r>
          </a:p>
          <a:p>
            <a:endParaRPr lang="en-US" altLang="ko-KR" sz="1400" dirty="0"/>
          </a:p>
          <a:p>
            <a:r>
              <a:rPr lang="en-US" altLang="ko-KR" sz="1400" dirty="0"/>
              <a:t>3. Put real Current system status and performance measure set by user on trained model</a:t>
            </a:r>
          </a:p>
          <a:p>
            <a:endParaRPr lang="en-US" altLang="ko-KR" sz="1400" dirty="0"/>
          </a:p>
          <a:p>
            <a:r>
              <a:rPr lang="en-US" altLang="ko-KR" sz="1400" dirty="0"/>
              <a:t>4. Find the instance in the same class that is most similar results with input of 3</a:t>
            </a:r>
          </a:p>
          <a:p>
            <a:endParaRPr lang="en-US" altLang="ko-KR" sz="1400" dirty="0"/>
          </a:p>
          <a:p>
            <a:r>
              <a:rPr lang="en-US" altLang="ko-KR" sz="1400" dirty="0"/>
              <a:t>5. Select the dispatching rule that instance in 4 used </a:t>
            </a:r>
            <a:endParaRPr lang="ko-KR" altLang="en-US" sz="1400" dirty="0"/>
          </a:p>
        </p:txBody>
      </p:sp>
      <p:sp>
        <p:nvSpPr>
          <p:cNvPr id="22" name="사각형: 둥근 모서리 21">
            <a:extLst>
              <a:ext uri="{FF2B5EF4-FFF2-40B4-BE49-F238E27FC236}">
                <a16:creationId xmlns:a16="http://schemas.microsoft.com/office/drawing/2014/main" id="{C262D67F-5AD9-2FB3-29F5-22CFF09D3EB9}"/>
              </a:ext>
            </a:extLst>
          </p:cNvPr>
          <p:cNvSpPr/>
          <p:nvPr/>
        </p:nvSpPr>
        <p:spPr>
          <a:xfrm>
            <a:off x="3070371" y="1040235"/>
            <a:ext cx="2516697" cy="923330"/>
          </a:xfrm>
          <a:prstGeom prst="roundRect">
            <a:avLst/>
          </a:prstGeom>
        </p:spPr>
        <p:txBody>
          <a:bodyPr wrap="square" rtlCol="0" anchor="ctr">
            <a:spAutoFit/>
          </a:bodyPr>
          <a:lstStyle/>
          <a:p>
            <a:pPr algn="ctr" eaLnBrk="1" fontAlgn="auto" hangingPunct="1">
              <a:lnSpc>
                <a:spcPct val="150000"/>
              </a:lnSpc>
              <a:spcAft>
                <a:spcPts val="0"/>
              </a:spcAft>
            </a:pPr>
            <a:endParaRPr lang="ko-KR" altLang="en-US" sz="1600" b="1" dirty="0"/>
          </a:p>
        </p:txBody>
      </p:sp>
      <p:sp>
        <p:nvSpPr>
          <p:cNvPr id="26" name="TextBox 25">
            <a:extLst>
              <a:ext uri="{FF2B5EF4-FFF2-40B4-BE49-F238E27FC236}">
                <a16:creationId xmlns:a16="http://schemas.microsoft.com/office/drawing/2014/main" id="{4E06ED35-7D36-5B15-D810-AF5187F95B3E}"/>
              </a:ext>
            </a:extLst>
          </p:cNvPr>
          <p:cNvSpPr txBox="1"/>
          <p:nvPr/>
        </p:nvSpPr>
        <p:spPr>
          <a:xfrm>
            <a:off x="171974" y="3770207"/>
            <a:ext cx="8313490" cy="2031325"/>
          </a:xfrm>
          <a:prstGeom prst="rect">
            <a:avLst/>
          </a:prstGeom>
          <a:noFill/>
        </p:spPr>
        <p:txBody>
          <a:bodyPr wrap="square" rtlCol="0">
            <a:spAutoFit/>
          </a:bodyPr>
          <a:lstStyle/>
          <a:p>
            <a:r>
              <a:rPr lang="en-US" altLang="ko-KR" sz="1400" dirty="0"/>
              <a:t>Data structure</a:t>
            </a:r>
          </a:p>
          <a:p>
            <a:r>
              <a:rPr lang="en-US" altLang="ko-KR" sz="1400" dirty="0"/>
              <a:t> </a:t>
            </a:r>
          </a:p>
          <a:p>
            <a:r>
              <a:rPr lang="en-US" altLang="ko-KR" sz="1400" dirty="0"/>
              <a:t>Time period1 { Applied dispatching rule(1), Current system status(1), Performance measure(1) }</a:t>
            </a:r>
          </a:p>
          <a:p>
            <a:r>
              <a:rPr lang="en-US" altLang="ko-KR" sz="1400" dirty="0"/>
              <a:t>                                                          …</a:t>
            </a:r>
          </a:p>
          <a:p>
            <a:r>
              <a:rPr lang="en-US" altLang="ko-KR" sz="1400" dirty="0"/>
              <a:t>                                                          …</a:t>
            </a:r>
          </a:p>
          <a:p>
            <a:r>
              <a:rPr lang="en-US" altLang="ko-KR" sz="1400" dirty="0"/>
              <a:t>                                                          …</a:t>
            </a:r>
          </a:p>
          <a:p>
            <a:r>
              <a:rPr lang="en-US" altLang="ko-KR" sz="1400" dirty="0"/>
              <a:t>                                                          … </a:t>
            </a:r>
          </a:p>
          <a:p>
            <a:r>
              <a:rPr lang="en-US" altLang="ko-KR" sz="1400" dirty="0"/>
              <a:t>Time period I { Applied dispatching rule(</a:t>
            </a:r>
            <a:r>
              <a:rPr lang="en-US" altLang="ko-KR" sz="1400" dirty="0" err="1"/>
              <a:t>i</a:t>
            </a:r>
            <a:r>
              <a:rPr lang="en-US" altLang="ko-KR" sz="1400" dirty="0"/>
              <a:t>), Current system status(</a:t>
            </a:r>
            <a:r>
              <a:rPr lang="en-US" altLang="ko-KR" sz="1400" dirty="0" err="1"/>
              <a:t>i</a:t>
            </a:r>
            <a:r>
              <a:rPr lang="en-US" altLang="ko-KR" sz="1400" dirty="0"/>
              <a:t>), Performance measure(</a:t>
            </a:r>
            <a:r>
              <a:rPr lang="en-US" altLang="ko-KR" sz="1400" dirty="0" err="1"/>
              <a:t>i</a:t>
            </a:r>
            <a:r>
              <a:rPr lang="en-US" altLang="ko-KR" sz="1400" dirty="0"/>
              <a:t>) }</a:t>
            </a:r>
          </a:p>
          <a:p>
            <a:endParaRPr lang="ko-KR" altLang="en-US" sz="1400" dirty="0"/>
          </a:p>
        </p:txBody>
      </p:sp>
      <p:sp>
        <p:nvSpPr>
          <p:cNvPr id="27" name="TextBox 26">
            <a:extLst>
              <a:ext uri="{FF2B5EF4-FFF2-40B4-BE49-F238E27FC236}">
                <a16:creationId xmlns:a16="http://schemas.microsoft.com/office/drawing/2014/main" id="{7092C8EE-2067-1EA5-A4B5-9CCBE8B9A8CD}"/>
              </a:ext>
            </a:extLst>
          </p:cNvPr>
          <p:cNvSpPr txBox="1"/>
          <p:nvPr/>
        </p:nvSpPr>
        <p:spPr>
          <a:xfrm>
            <a:off x="109219" y="3562911"/>
            <a:ext cx="8035598" cy="2223948"/>
          </a:xfrm>
          <a:prstGeom prst="rect">
            <a:avLst/>
          </a:prstGeom>
          <a:noFill/>
          <a:ln w="28575">
            <a:solidFill>
              <a:schemeClr val="accent1"/>
            </a:solidFill>
          </a:ln>
        </p:spPr>
        <p:txBody>
          <a:bodyPr wrap="square" rtlCol="0">
            <a:spAutoFit/>
          </a:bodyPr>
          <a:lstStyle/>
          <a:p>
            <a:endParaRPr lang="ko-KR" altLang="en-US" dirty="0"/>
          </a:p>
        </p:txBody>
      </p:sp>
    </p:spTree>
    <p:extLst>
      <p:ext uri="{BB962C8B-B14F-4D97-AF65-F5344CB8AC3E}">
        <p14:creationId xmlns:p14="http://schemas.microsoft.com/office/powerpoint/2010/main" val="30531814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제목 3"/>
          <p:cNvSpPr>
            <a:spLocks noGrp="1"/>
          </p:cNvSpPr>
          <p:nvPr>
            <p:ph type="title"/>
          </p:nvPr>
        </p:nvSpPr>
        <p:spPr>
          <a:xfrm>
            <a:off x="118501" y="354151"/>
            <a:ext cx="11402096" cy="396000"/>
          </a:xfrm>
        </p:spPr>
        <p:txBody>
          <a:bodyPr>
            <a:noAutofit/>
          </a:bodyPr>
          <a:lstStyle/>
          <a:p>
            <a:r>
              <a:rPr lang="en-US" altLang="ko-KR" sz="2400" b="1" dirty="0">
                <a:latin typeface="+mn-ea"/>
                <a:ea typeface="+mn-ea"/>
              </a:rPr>
              <a:t>Method (data collection)</a:t>
            </a:r>
            <a:endParaRPr lang="ko-KR" altLang="en-US" sz="2400" b="1" dirty="0">
              <a:latin typeface="+mn-ea"/>
              <a:ea typeface="+mn-ea"/>
            </a:endParaRPr>
          </a:p>
        </p:txBody>
      </p:sp>
      <p:sp>
        <p:nvSpPr>
          <p:cNvPr id="2" name="슬라이드 번호 개체 틀 1"/>
          <p:cNvSpPr>
            <a:spLocks noGrp="1"/>
          </p:cNvSpPr>
          <p:nvPr>
            <p:ph type="sldNum" sz="quarter" idx="12"/>
          </p:nvPr>
        </p:nvSpPr>
        <p:spPr/>
        <p:txBody>
          <a:bodyPr/>
          <a:lstStyle/>
          <a:p>
            <a:r>
              <a:rPr lang="en-US" altLang="ko-KR" dirty="0"/>
              <a:t>7</a:t>
            </a:r>
            <a:endParaRPr lang="ko-KR" altLang="en-US" dirty="0"/>
          </a:p>
        </p:txBody>
      </p:sp>
      <p:pic>
        <p:nvPicPr>
          <p:cNvPr id="4" name="그림 3">
            <a:extLst>
              <a:ext uri="{FF2B5EF4-FFF2-40B4-BE49-F238E27FC236}">
                <a16:creationId xmlns:a16="http://schemas.microsoft.com/office/drawing/2014/main" id="{1639CEA0-839C-C969-2C55-356233025FBC}"/>
              </a:ext>
            </a:extLst>
          </p:cNvPr>
          <p:cNvPicPr>
            <a:picLocks noChangeAspect="1"/>
          </p:cNvPicPr>
          <p:nvPr/>
        </p:nvPicPr>
        <p:blipFill>
          <a:blip r:embed="rId3"/>
          <a:stretch>
            <a:fillRect/>
          </a:stretch>
        </p:blipFill>
        <p:spPr>
          <a:xfrm>
            <a:off x="118501" y="1292851"/>
            <a:ext cx="6996013" cy="2312318"/>
          </a:xfrm>
          <a:prstGeom prst="rect">
            <a:avLst/>
          </a:prstGeom>
        </p:spPr>
      </p:pic>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C35B00C2-2DAD-9CFD-CAD8-6D1D947D57F1}"/>
                  </a:ext>
                </a:extLst>
              </p:cNvPr>
              <p:cNvSpPr txBox="1"/>
              <p:nvPr/>
            </p:nvSpPr>
            <p:spPr>
              <a:xfrm>
                <a:off x="234892" y="4125402"/>
                <a:ext cx="6551802" cy="307777"/>
              </a:xfrm>
              <a:prstGeom prst="rect">
                <a:avLst/>
              </a:prstGeom>
              <a:noFill/>
            </p:spPr>
            <p:txBody>
              <a:bodyPr wrap="square" rtlCol="0">
                <a:spAutoFit/>
              </a:bodyPr>
              <a:lstStyle/>
              <a:p>
                <a14:m>
                  <m:oMath xmlns:m="http://schemas.openxmlformats.org/officeDocument/2006/math">
                    <m:sSub>
                      <m:sSubPr>
                        <m:ctrlPr>
                          <a:rPr lang="en-US" altLang="ko-KR" sz="1400" i="1" smtClean="0">
                            <a:latin typeface="Cambria Math" panose="02040503050406030204" pitchFamily="18" charset="0"/>
                          </a:rPr>
                        </m:ctrlPr>
                      </m:sSubPr>
                      <m:e>
                        <m:r>
                          <m:rPr>
                            <m:sty m:val="p"/>
                          </m:rPr>
                          <a:rPr lang="en-US" altLang="ko-KR" sz="1400" i="1">
                            <a:latin typeface="Cambria Math" panose="02040503050406030204" pitchFamily="18" charset="0"/>
                          </a:rPr>
                          <m:t>t</m:t>
                        </m:r>
                      </m:e>
                      <m:sub>
                        <m:r>
                          <a:rPr lang="en-US" altLang="ko-KR" sz="1400" i="1">
                            <a:latin typeface="Cambria Math" panose="02040503050406030204" pitchFamily="18" charset="0"/>
                          </a:rPr>
                          <m:t>1</m:t>
                        </m:r>
                      </m:sub>
                    </m:sSub>
                  </m:oMath>
                </a14:m>
                <a:r>
                  <a:rPr lang="en-US" altLang="ko-KR" sz="1400" dirty="0"/>
                  <a:t>… </a:t>
                </a:r>
                <a14:m>
                  <m:oMath xmlns:m="http://schemas.openxmlformats.org/officeDocument/2006/math">
                    <m:sSub>
                      <m:sSubPr>
                        <m:ctrlPr>
                          <a:rPr lang="en-US" altLang="ko-KR" sz="1400" i="1">
                            <a:latin typeface="Cambria Math" panose="02040503050406030204" pitchFamily="18" charset="0"/>
                          </a:rPr>
                        </m:ctrlPr>
                      </m:sSubPr>
                      <m:e>
                        <m:r>
                          <m:rPr>
                            <m:sty m:val="p"/>
                          </m:rPr>
                          <a:rPr lang="en-US" altLang="ko-KR" sz="1400" i="1">
                            <a:latin typeface="Cambria Math" panose="02040503050406030204" pitchFamily="18" charset="0"/>
                          </a:rPr>
                          <m:t>t</m:t>
                        </m:r>
                      </m:e>
                      <m:sub>
                        <m:r>
                          <m:rPr>
                            <m:sty m:val="p"/>
                          </m:rPr>
                          <a:rPr lang="en-US" altLang="ko-KR" sz="1400" i="1">
                            <a:latin typeface="Cambria Math" panose="02040503050406030204" pitchFamily="18" charset="0"/>
                          </a:rPr>
                          <m:t>n</m:t>
                        </m:r>
                      </m:sub>
                    </m:sSub>
                  </m:oMath>
                </a14:m>
                <a:r>
                  <a:rPr lang="en-US" altLang="ko-KR" sz="1400" dirty="0"/>
                  <a:t>  = simulation period </a:t>
                </a:r>
                <a:endParaRPr lang="ko-KR" altLang="en-US" sz="1400" dirty="0"/>
              </a:p>
            </p:txBody>
          </p:sp>
        </mc:Choice>
        <mc:Fallback xmlns="">
          <p:sp>
            <p:nvSpPr>
              <p:cNvPr id="5" name="TextBox 4">
                <a:extLst>
                  <a:ext uri="{FF2B5EF4-FFF2-40B4-BE49-F238E27FC236}">
                    <a16:creationId xmlns:a16="http://schemas.microsoft.com/office/drawing/2014/main" id="{C35B00C2-2DAD-9CFD-CAD8-6D1D947D57F1}"/>
                  </a:ext>
                </a:extLst>
              </p:cNvPr>
              <p:cNvSpPr txBox="1">
                <a:spLocks noRot="1" noChangeAspect="1" noMove="1" noResize="1" noEditPoints="1" noAdjustHandles="1" noChangeArrowheads="1" noChangeShapeType="1" noTextEdit="1"/>
              </p:cNvSpPr>
              <p:nvPr/>
            </p:nvSpPr>
            <p:spPr>
              <a:xfrm>
                <a:off x="234892" y="4125402"/>
                <a:ext cx="6551802" cy="307777"/>
              </a:xfrm>
              <a:prstGeom prst="rect">
                <a:avLst/>
              </a:prstGeom>
              <a:blipFill>
                <a:blip r:embed="rId4"/>
                <a:stretch>
                  <a:fillRect t="-4000" b="-20000"/>
                </a:stretch>
              </a:blipFill>
            </p:spPr>
            <p:txBody>
              <a:bodyPr/>
              <a:lstStyle/>
              <a:p>
                <a:r>
                  <a:rPr lang="ko-KR" altLang="en-US">
                    <a:noFill/>
                  </a:rPr>
                  <a:t> </a:t>
                </a:r>
              </a:p>
            </p:txBody>
          </p:sp>
        </mc:Fallback>
      </mc:AlternateContent>
      <p:pic>
        <p:nvPicPr>
          <p:cNvPr id="7" name="그림 6">
            <a:extLst>
              <a:ext uri="{FF2B5EF4-FFF2-40B4-BE49-F238E27FC236}">
                <a16:creationId xmlns:a16="http://schemas.microsoft.com/office/drawing/2014/main" id="{D55269F8-9BB7-8408-5773-3B154CF39B95}"/>
              </a:ext>
            </a:extLst>
          </p:cNvPr>
          <p:cNvPicPr>
            <a:picLocks noChangeAspect="1"/>
          </p:cNvPicPr>
          <p:nvPr/>
        </p:nvPicPr>
        <p:blipFill>
          <a:blip r:embed="rId5"/>
          <a:stretch>
            <a:fillRect/>
          </a:stretch>
        </p:blipFill>
        <p:spPr>
          <a:xfrm>
            <a:off x="7394432" y="1335002"/>
            <a:ext cx="4136560" cy="1777520"/>
          </a:xfrm>
          <a:prstGeom prst="rect">
            <a:avLst/>
          </a:prstGeom>
        </p:spPr>
      </p:pic>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104DE701-1BE1-8CFF-DCC5-6E87DF883948}"/>
                  </a:ext>
                </a:extLst>
              </p:cNvPr>
              <p:cNvSpPr txBox="1"/>
              <p:nvPr/>
            </p:nvSpPr>
            <p:spPr>
              <a:xfrm>
                <a:off x="220911" y="4558035"/>
                <a:ext cx="4832534" cy="1189493"/>
              </a:xfrm>
              <a:prstGeom prst="rect">
                <a:avLst/>
              </a:prstGeom>
              <a:noFill/>
            </p:spPr>
            <p:txBody>
              <a:bodyPr wrap="square">
                <a:spAutoFit/>
              </a:bodyPr>
              <a:lstStyle/>
              <a:p>
                <a14:m>
                  <m:oMath xmlns:m="http://schemas.openxmlformats.org/officeDocument/2006/math">
                    <m:sSub>
                      <m:sSubPr>
                        <m:ctrlPr>
                          <a:rPr lang="en-US" altLang="ko-KR" sz="1400" i="1" smtClean="0">
                            <a:latin typeface="Cambria Math" panose="02040503050406030204" pitchFamily="18" charset="0"/>
                          </a:rPr>
                        </m:ctrlPr>
                      </m:sSubPr>
                      <m:e>
                        <m:r>
                          <m:rPr>
                            <m:sty m:val="p"/>
                          </m:rPr>
                          <a:rPr lang="en-US" altLang="ko-KR" sz="1400" i="1">
                            <a:latin typeface="Cambria Math" panose="02040503050406030204" pitchFamily="18" charset="0"/>
                          </a:rPr>
                          <m:t>s</m:t>
                        </m:r>
                      </m:e>
                      <m:sub>
                        <m:r>
                          <m:rPr>
                            <m:sty m:val="p"/>
                          </m:rPr>
                          <a:rPr lang="en-US" altLang="ko-KR" sz="1400" i="1">
                            <a:latin typeface="Cambria Math" panose="02040503050406030204" pitchFamily="18" charset="0"/>
                          </a:rPr>
                          <m:t>jt</m:t>
                        </m:r>
                      </m:sub>
                    </m:sSub>
                  </m:oMath>
                </a14:m>
                <a:r>
                  <a:rPr lang="en-US" altLang="ko-KR" sz="1400" dirty="0"/>
                  <a:t> = </a:t>
                </a:r>
                <a:r>
                  <a:rPr lang="en-US" altLang="ko-KR" sz="1400" dirty="0" err="1"/>
                  <a:t>jth</a:t>
                </a:r>
                <a:r>
                  <a:rPr lang="en-US" altLang="ko-KR" sz="1400" dirty="0"/>
                  <a:t> current system status value collected at t </a:t>
                </a:r>
              </a:p>
              <a:p>
                <a:endParaRPr lang="en-US" altLang="ko-KR" sz="1400" dirty="0"/>
              </a:p>
              <a:p>
                <a14:m>
                  <m:oMath xmlns:m="http://schemas.openxmlformats.org/officeDocument/2006/math">
                    <m:sSub>
                      <m:sSubPr>
                        <m:ctrlPr>
                          <a:rPr lang="en-US" altLang="ko-KR" sz="1400" i="1" smtClean="0">
                            <a:latin typeface="Cambria Math" panose="02040503050406030204" pitchFamily="18" charset="0"/>
                          </a:rPr>
                        </m:ctrlPr>
                      </m:sSubPr>
                      <m:e>
                        <m:r>
                          <m:rPr>
                            <m:sty m:val="p"/>
                          </m:rPr>
                          <a:rPr lang="en-US" altLang="ko-KR" sz="1400" i="1">
                            <a:latin typeface="Cambria Math" panose="02040503050406030204" pitchFamily="18" charset="0"/>
                          </a:rPr>
                          <m:t>p</m:t>
                        </m:r>
                      </m:e>
                      <m:sub>
                        <m:r>
                          <m:rPr>
                            <m:sty m:val="p"/>
                          </m:rPr>
                          <a:rPr lang="en-US" altLang="ko-KR" sz="1400" i="1">
                            <a:latin typeface="Cambria Math" panose="02040503050406030204" pitchFamily="18" charset="0"/>
                          </a:rPr>
                          <m:t>kt</m:t>
                        </m:r>
                      </m:sub>
                    </m:sSub>
                  </m:oMath>
                </a14:m>
                <a:r>
                  <a:rPr lang="en-US" altLang="ko-KR" sz="1400" dirty="0"/>
                  <a:t> = kth performance measure value collected at time t</a:t>
                </a:r>
              </a:p>
              <a:p>
                <a:r>
                  <a:rPr lang="en-US" altLang="ko-KR" sz="1400" dirty="0"/>
                  <a:t> </a:t>
                </a:r>
              </a:p>
              <a:p>
                <a14:m>
                  <m:oMath xmlns:m="http://schemas.openxmlformats.org/officeDocument/2006/math">
                    <m:sSub>
                      <m:sSubPr>
                        <m:ctrlPr>
                          <a:rPr lang="en-US" altLang="ko-KR" sz="1400" i="1" smtClean="0">
                            <a:latin typeface="Cambria Math" panose="02040503050406030204" pitchFamily="18" charset="0"/>
                          </a:rPr>
                        </m:ctrlPr>
                      </m:sSubPr>
                      <m:e>
                        <m:r>
                          <m:rPr>
                            <m:sty m:val="p"/>
                          </m:rPr>
                          <a:rPr lang="en-US" altLang="ko-KR" sz="1400" i="1">
                            <a:latin typeface="Cambria Math" panose="02040503050406030204" pitchFamily="18" charset="0"/>
                          </a:rPr>
                          <m:t>V</m:t>
                        </m:r>
                      </m:e>
                      <m:sub>
                        <m:r>
                          <m:rPr>
                            <m:sty m:val="p"/>
                          </m:rPr>
                          <a:rPr lang="en-US" altLang="ko-KR" sz="1400" i="1">
                            <a:latin typeface="Cambria Math" panose="02040503050406030204" pitchFamily="18" charset="0"/>
                          </a:rPr>
                          <m:t>Dt</m:t>
                        </m:r>
                      </m:sub>
                    </m:sSub>
                  </m:oMath>
                </a14:m>
                <a:r>
                  <a:rPr lang="ko-KR" altLang="en-US" sz="1400" dirty="0"/>
                  <a:t> </a:t>
                </a:r>
                <a:r>
                  <a:rPr lang="en-US" altLang="ko-KR" sz="1400" dirty="0"/>
                  <a:t>= dispatching rule in Decision variable D at time t</a:t>
                </a:r>
                <a:endParaRPr lang="ko-KR" altLang="en-US" sz="1400" dirty="0"/>
              </a:p>
            </p:txBody>
          </p:sp>
        </mc:Choice>
        <mc:Fallback xmlns="">
          <p:sp>
            <p:nvSpPr>
              <p:cNvPr id="9" name="TextBox 8">
                <a:extLst>
                  <a:ext uri="{FF2B5EF4-FFF2-40B4-BE49-F238E27FC236}">
                    <a16:creationId xmlns:a16="http://schemas.microsoft.com/office/drawing/2014/main" id="{104DE701-1BE1-8CFF-DCC5-6E87DF883948}"/>
                  </a:ext>
                </a:extLst>
              </p:cNvPr>
              <p:cNvSpPr txBox="1">
                <a:spLocks noRot="1" noChangeAspect="1" noMove="1" noResize="1" noEditPoints="1" noAdjustHandles="1" noChangeArrowheads="1" noChangeShapeType="1" noTextEdit="1"/>
              </p:cNvSpPr>
              <p:nvPr/>
            </p:nvSpPr>
            <p:spPr>
              <a:xfrm>
                <a:off x="220911" y="4558035"/>
                <a:ext cx="4832534" cy="1189493"/>
              </a:xfrm>
              <a:prstGeom prst="rect">
                <a:avLst/>
              </a:prstGeom>
              <a:blipFill>
                <a:blip r:embed="rId6"/>
                <a:stretch>
                  <a:fillRect t="-1538" b="-4103"/>
                </a:stretch>
              </a:blipFill>
            </p:spPr>
            <p:txBody>
              <a:bodyPr/>
              <a:lstStyle/>
              <a:p>
                <a:r>
                  <a:rPr lang="ko-KR" altLang="en-US">
                    <a:noFill/>
                  </a:rPr>
                  <a:t> </a:t>
                </a:r>
              </a:p>
            </p:txBody>
          </p:sp>
        </mc:Fallback>
      </mc:AlternateContent>
      <p:pic>
        <p:nvPicPr>
          <p:cNvPr id="11" name="그림 10">
            <a:extLst>
              <a:ext uri="{FF2B5EF4-FFF2-40B4-BE49-F238E27FC236}">
                <a16:creationId xmlns:a16="http://schemas.microsoft.com/office/drawing/2014/main" id="{C1CC683D-1A97-95ED-5E85-C4129BFE735D}"/>
              </a:ext>
            </a:extLst>
          </p:cNvPr>
          <p:cNvPicPr>
            <a:picLocks noChangeAspect="1"/>
          </p:cNvPicPr>
          <p:nvPr/>
        </p:nvPicPr>
        <p:blipFill>
          <a:blip r:embed="rId7"/>
          <a:stretch>
            <a:fillRect/>
          </a:stretch>
        </p:blipFill>
        <p:spPr>
          <a:xfrm>
            <a:off x="7496842" y="3605169"/>
            <a:ext cx="4179579" cy="2782714"/>
          </a:xfrm>
          <a:prstGeom prst="rect">
            <a:avLst/>
          </a:prstGeom>
        </p:spPr>
      </p:pic>
      <p:sp>
        <p:nvSpPr>
          <p:cNvPr id="13" name="TextBox 12">
            <a:extLst>
              <a:ext uri="{FF2B5EF4-FFF2-40B4-BE49-F238E27FC236}">
                <a16:creationId xmlns:a16="http://schemas.microsoft.com/office/drawing/2014/main" id="{D7AE384F-443D-4E68-8A4F-121D08059FD9}"/>
              </a:ext>
            </a:extLst>
          </p:cNvPr>
          <p:cNvSpPr txBox="1"/>
          <p:nvPr/>
        </p:nvSpPr>
        <p:spPr>
          <a:xfrm>
            <a:off x="4001549" y="2249241"/>
            <a:ext cx="989901" cy="369332"/>
          </a:xfrm>
          <a:prstGeom prst="rect">
            <a:avLst/>
          </a:prstGeom>
          <a:noFill/>
          <a:ln>
            <a:solidFill>
              <a:srgbClr val="FF0000"/>
            </a:solidFill>
          </a:ln>
        </p:spPr>
        <p:txBody>
          <a:bodyPr wrap="square" rtlCol="0">
            <a:spAutoFit/>
          </a:bodyPr>
          <a:lstStyle/>
          <a:p>
            <a:endParaRPr lang="ko-KR" altLang="en-US" dirty="0"/>
          </a:p>
        </p:txBody>
      </p:sp>
      <p:cxnSp>
        <p:nvCxnSpPr>
          <p:cNvPr id="15" name="연결선: 꺾임 14">
            <a:extLst>
              <a:ext uri="{FF2B5EF4-FFF2-40B4-BE49-F238E27FC236}">
                <a16:creationId xmlns:a16="http://schemas.microsoft.com/office/drawing/2014/main" id="{F1C6D03A-D0F4-8455-6EEA-79DE61250C68}"/>
              </a:ext>
            </a:extLst>
          </p:cNvPr>
          <p:cNvCxnSpPr>
            <a:cxnSpLocks/>
            <a:stCxn id="13" idx="2"/>
          </p:cNvCxnSpPr>
          <p:nvPr/>
        </p:nvCxnSpPr>
        <p:spPr>
          <a:xfrm rot="16200000" flipH="1">
            <a:off x="4990596" y="2124477"/>
            <a:ext cx="2012150" cy="3000342"/>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043035EC-0084-ABB5-AA01-6D23BCD6F8A9}"/>
              </a:ext>
            </a:extLst>
          </p:cNvPr>
          <p:cNvSpPr txBox="1"/>
          <p:nvPr/>
        </p:nvSpPr>
        <p:spPr>
          <a:xfrm>
            <a:off x="4764947" y="1501630"/>
            <a:ext cx="520117" cy="550067"/>
          </a:xfrm>
          <a:prstGeom prst="rect">
            <a:avLst/>
          </a:prstGeom>
          <a:noFill/>
          <a:ln>
            <a:solidFill>
              <a:srgbClr val="FF0000"/>
            </a:solidFill>
          </a:ln>
        </p:spPr>
        <p:txBody>
          <a:bodyPr wrap="square" rtlCol="0">
            <a:spAutoFit/>
          </a:bodyPr>
          <a:lstStyle/>
          <a:p>
            <a:endParaRPr lang="ko-KR" altLang="en-US" dirty="0"/>
          </a:p>
        </p:txBody>
      </p:sp>
      <p:cxnSp>
        <p:nvCxnSpPr>
          <p:cNvPr id="17" name="연결선: 꺾임 16">
            <a:extLst>
              <a:ext uri="{FF2B5EF4-FFF2-40B4-BE49-F238E27FC236}">
                <a16:creationId xmlns:a16="http://schemas.microsoft.com/office/drawing/2014/main" id="{03DE6E53-C55C-9FED-F603-879D460771E3}"/>
              </a:ext>
            </a:extLst>
          </p:cNvPr>
          <p:cNvCxnSpPr>
            <a:cxnSpLocks/>
            <a:stCxn id="16" idx="3"/>
            <a:endCxn id="7" idx="1"/>
          </p:cNvCxnSpPr>
          <p:nvPr/>
        </p:nvCxnSpPr>
        <p:spPr>
          <a:xfrm>
            <a:off x="5285064" y="1776664"/>
            <a:ext cx="2109368" cy="447098"/>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A0049F3C-3DF0-9F9E-A2BB-1ACAA67F194C}"/>
              </a:ext>
            </a:extLst>
          </p:cNvPr>
          <p:cNvSpPr txBox="1"/>
          <p:nvPr/>
        </p:nvSpPr>
        <p:spPr>
          <a:xfrm>
            <a:off x="10171976" y="5983111"/>
            <a:ext cx="1359016" cy="646331"/>
          </a:xfrm>
          <a:prstGeom prst="rect">
            <a:avLst/>
          </a:prstGeom>
          <a:noFill/>
        </p:spPr>
        <p:txBody>
          <a:bodyPr wrap="square" rtlCol="0">
            <a:spAutoFit/>
          </a:bodyPr>
          <a:lstStyle/>
          <a:p>
            <a:r>
              <a:rPr lang="en-US" altLang="ko-KR" dirty="0"/>
              <a:t>.</a:t>
            </a:r>
          </a:p>
          <a:p>
            <a:r>
              <a:rPr lang="en-US" altLang="ko-KR" dirty="0"/>
              <a:t>.</a:t>
            </a:r>
          </a:p>
        </p:txBody>
      </p:sp>
      <p:sp>
        <p:nvSpPr>
          <p:cNvPr id="22" name="TextBox 21">
            <a:extLst>
              <a:ext uri="{FF2B5EF4-FFF2-40B4-BE49-F238E27FC236}">
                <a16:creationId xmlns:a16="http://schemas.microsoft.com/office/drawing/2014/main" id="{47FA1182-206B-9C09-3E48-E67C5CB983B4}"/>
              </a:ext>
            </a:extLst>
          </p:cNvPr>
          <p:cNvSpPr txBox="1"/>
          <p:nvPr/>
        </p:nvSpPr>
        <p:spPr>
          <a:xfrm>
            <a:off x="118501" y="964734"/>
            <a:ext cx="9872787" cy="307777"/>
          </a:xfrm>
          <a:prstGeom prst="rect">
            <a:avLst/>
          </a:prstGeom>
          <a:noFill/>
        </p:spPr>
        <p:txBody>
          <a:bodyPr wrap="square" rtlCol="0">
            <a:spAutoFit/>
          </a:bodyPr>
          <a:lstStyle/>
          <a:p>
            <a:r>
              <a:rPr lang="ko-KR" altLang="en-US" sz="1400" b="1" dirty="0"/>
              <a:t>***</a:t>
            </a:r>
            <a:r>
              <a:rPr lang="en-US" altLang="ko-KR" sz="1400" b="1" dirty="0"/>
              <a:t>This step gathers unclassified training data by using simulation for training the competitive neural network</a:t>
            </a:r>
            <a:endParaRPr lang="ko-KR" altLang="en-US" sz="1400" b="1" dirty="0"/>
          </a:p>
        </p:txBody>
      </p:sp>
      <p:sp>
        <p:nvSpPr>
          <p:cNvPr id="29" name="TextBox 28">
            <a:extLst>
              <a:ext uri="{FF2B5EF4-FFF2-40B4-BE49-F238E27FC236}">
                <a16:creationId xmlns:a16="http://schemas.microsoft.com/office/drawing/2014/main" id="{4684F159-7889-2FF7-4F11-8C043C579A3F}"/>
              </a:ext>
            </a:extLst>
          </p:cNvPr>
          <p:cNvSpPr txBox="1"/>
          <p:nvPr/>
        </p:nvSpPr>
        <p:spPr>
          <a:xfrm>
            <a:off x="7394432" y="3363297"/>
            <a:ext cx="2647772" cy="246221"/>
          </a:xfrm>
          <a:prstGeom prst="rect">
            <a:avLst/>
          </a:prstGeom>
          <a:noFill/>
        </p:spPr>
        <p:txBody>
          <a:bodyPr wrap="square" rtlCol="0">
            <a:spAutoFit/>
          </a:bodyPr>
          <a:lstStyle/>
          <a:p>
            <a:r>
              <a:rPr lang="en-US" altLang="ko-KR" sz="1000" dirty="0"/>
              <a:t>Decision variables and dispatching rule</a:t>
            </a:r>
            <a:endParaRPr lang="ko-KR" altLang="en-US" sz="1000" dirty="0"/>
          </a:p>
        </p:txBody>
      </p:sp>
    </p:spTree>
    <p:extLst>
      <p:ext uri="{BB962C8B-B14F-4D97-AF65-F5344CB8AC3E}">
        <p14:creationId xmlns:p14="http://schemas.microsoft.com/office/powerpoint/2010/main" val="28623273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제목 3"/>
          <p:cNvSpPr>
            <a:spLocks noGrp="1"/>
          </p:cNvSpPr>
          <p:nvPr>
            <p:ph type="title"/>
          </p:nvPr>
        </p:nvSpPr>
        <p:spPr>
          <a:xfrm>
            <a:off x="118501" y="354151"/>
            <a:ext cx="11402096" cy="396000"/>
          </a:xfrm>
        </p:spPr>
        <p:txBody>
          <a:bodyPr>
            <a:noAutofit/>
          </a:bodyPr>
          <a:lstStyle/>
          <a:p>
            <a:r>
              <a:rPr lang="en-US" altLang="ko-KR" sz="2400" b="1" dirty="0">
                <a:latin typeface="+mn-ea"/>
                <a:ea typeface="+mn-ea"/>
              </a:rPr>
              <a:t>What is competitive learning?</a:t>
            </a:r>
            <a:endParaRPr lang="ko-KR" altLang="en-US" sz="2400" b="1" dirty="0">
              <a:latin typeface="+mn-ea"/>
              <a:ea typeface="+mn-ea"/>
            </a:endParaRPr>
          </a:p>
        </p:txBody>
      </p:sp>
      <p:sp>
        <p:nvSpPr>
          <p:cNvPr id="2" name="슬라이드 번호 개체 틀 1"/>
          <p:cNvSpPr>
            <a:spLocks noGrp="1"/>
          </p:cNvSpPr>
          <p:nvPr>
            <p:ph type="sldNum" sz="quarter" idx="12"/>
          </p:nvPr>
        </p:nvSpPr>
        <p:spPr/>
        <p:txBody>
          <a:bodyPr/>
          <a:lstStyle/>
          <a:p>
            <a:r>
              <a:rPr lang="en-US" altLang="ko-KR" dirty="0"/>
              <a:t>8</a:t>
            </a:r>
            <a:endParaRPr lang="ko-KR" altLang="en-US" dirty="0"/>
          </a:p>
        </p:txBody>
      </p:sp>
      <p:sp>
        <p:nvSpPr>
          <p:cNvPr id="8" name="TextBox 7">
            <a:extLst>
              <a:ext uri="{FF2B5EF4-FFF2-40B4-BE49-F238E27FC236}">
                <a16:creationId xmlns:a16="http://schemas.microsoft.com/office/drawing/2014/main" id="{41E231D6-7709-D178-9E70-76C213C5E755}"/>
              </a:ext>
            </a:extLst>
          </p:cNvPr>
          <p:cNvSpPr txBox="1"/>
          <p:nvPr/>
        </p:nvSpPr>
        <p:spPr>
          <a:xfrm>
            <a:off x="0" y="1252157"/>
            <a:ext cx="11718365" cy="523220"/>
          </a:xfrm>
          <a:prstGeom prst="rect">
            <a:avLst/>
          </a:prstGeom>
          <a:noFill/>
        </p:spPr>
        <p:txBody>
          <a:bodyPr wrap="square" rtlCol="0">
            <a:spAutoFit/>
          </a:bodyPr>
          <a:lstStyle/>
          <a:p>
            <a:r>
              <a:rPr lang="en-US" altLang="ko-KR" sz="1400" dirty="0"/>
              <a:t>Competitive learning is a form of unsupervised learning in artificial neural network, in which nodes compete for the right to respond to subset of the input data  </a:t>
            </a:r>
            <a:endParaRPr lang="ko-KR" altLang="en-US" sz="1400" dirty="0"/>
          </a:p>
        </p:txBody>
      </p:sp>
      <p:sp>
        <p:nvSpPr>
          <p:cNvPr id="11" name="TextBox 10">
            <a:extLst>
              <a:ext uri="{FF2B5EF4-FFF2-40B4-BE49-F238E27FC236}">
                <a16:creationId xmlns:a16="http://schemas.microsoft.com/office/drawing/2014/main" id="{03E94123-7C45-C618-7D3B-5DEA7D7B88C7}"/>
              </a:ext>
            </a:extLst>
          </p:cNvPr>
          <p:cNvSpPr txBox="1"/>
          <p:nvPr/>
        </p:nvSpPr>
        <p:spPr>
          <a:xfrm>
            <a:off x="0" y="882825"/>
            <a:ext cx="1567686" cy="369332"/>
          </a:xfrm>
          <a:prstGeom prst="rect">
            <a:avLst/>
          </a:prstGeom>
          <a:noFill/>
        </p:spPr>
        <p:txBody>
          <a:bodyPr wrap="square" rtlCol="0">
            <a:spAutoFit/>
          </a:bodyPr>
          <a:lstStyle/>
          <a:p>
            <a:r>
              <a:rPr lang="en-US" altLang="ko-KR" b="1" dirty="0"/>
              <a:t>Definition</a:t>
            </a:r>
            <a:endParaRPr lang="ko-KR" altLang="en-US" b="1" dirty="0"/>
          </a:p>
        </p:txBody>
      </p:sp>
      <p:pic>
        <p:nvPicPr>
          <p:cNvPr id="13" name="그림 12">
            <a:extLst>
              <a:ext uri="{FF2B5EF4-FFF2-40B4-BE49-F238E27FC236}">
                <a16:creationId xmlns:a16="http://schemas.microsoft.com/office/drawing/2014/main" id="{0076493D-8701-8FE9-BEC5-FD6EDC986502}"/>
              </a:ext>
            </a:extLst>
          </p:cNvPr>
          <p:cNvPicPr>
            <a:picLocks noChangeAspect="1"/>
          </p:cNvPicPr>
          <p:nvPr/>
        </p:nvPicPr>
        <p:blipFill>
          <a:blip r:embed="rId3"/>
          <a:stretch>
            <a:fillRect/>
          </a:stretch>
        </p:blipFill>
        <p:spPr>
          <a:xfrm>
            <a:off x="146734" y="2605771"/>
            <a:ext cx="3610479" cy="1257475"/>
          </a:xfrm>
          <a:prstGeom prst="rect">
            <a:avLst/>
          </a:prstGeom>
        </p:spPr>
      </p:pic>
      <p:sp>
        <p:nvSpPr>
          <p:cNvPr id="14" name="TextBox 13">
            <a:extLst>
              <a:ext uri="{FF2B5EF4-FFF2-40B4-BE49-F238E27FC236}">
                <a16:creationId xmlns:a16="http://schemas.microsoft.com/office/drawing/2014/main" id="{FA59CE8E-79EF-DF0E-88F4-241999581A3A}"/>
              </a:ext>
            </a:extLst>
          </p:cNvPr>
          <p:cNvSpPr txBox="1"/>
          <p:nvPr/>
        </p:nvSpPr>
        <p:spPr>
          <a:xfrm>
            <a:off x="146734" y="2172640"/>
            <a:ext cx="3137482" cy="369332"/>
          </a:xfrm>
          <a:prstGeom prst="rect">
            <a:avLst/>
          </a:prstGeom>
          <a:noFill/>
        </p:spPr>
        <p:txBody>
          <a:bodyPr wrap="square" rtlCol="0">
            <a:spAutoFit/>
          </a:bodyPr>
          <a:lstStyle/>
          <a:p>
            <a:r>
              <a:rPr lang="en-US" altLang="ko-KR" b="1" dirty="0"/>
              <a:t>EX)</a:t>
            </a:r>
            <a:endParaRPr lang="ko-KR" altLang="en-US" b="1" dirty="0"/>
          </a:p>
        </p:txBody>
      </p:sp>
      <p:sp>
        <p:nvSpPr>
          <p:cNvPr id="15" name="TextBox 14">
            <a:extLst>
              <a:ext uri="{FF2B5EF4-FFF2-40B4-BE49-F238E27FC236}">
                <a16:creationId xmlns:a16="http://schemas.microsoft.com/office/drawing/2014/main" id="{85AAD94B-F8E6-8F8F-60DC-FB2F660377B6}"/>
              </a:ext>
            </a:extLst>
          </p:cNvPr>
          <p:cNvSpPr txBox="1"/>
          <p:nvPr/>
        </p:nvSpPr>
        <p:spPr>
          <a:xfrm>
            <a:off x="203396" y="3974553"/>
            <a:ext cx="3024157" cy="1169551"/>
          </a:xfrm>
          <a:prstGeom prst="rect">
            <a:avLst/>
          </a:prstGeom>
          <a:noFill/>
        </p:spPr>
        <p:txBody>
          <a:bodyPr wrap="square" rtlCol="0">
            <a:spAutoFit/>
          </a:bodyPr>
          <a:lstStyle/>
          <a:p>
            <a:r>
              <a:rPr lang="en-US" altLang="ko-KR" sz="1400" b="1" dirty="0"/>
              <a:t>Training samples </a:t>
            </a:r>
          </a:p>
          <a:p>
            <a:r>
              <a:rPr lang="en-US" altLang="ko-KR" sz="1400" dirty="0"/>
              <a:t>I1 : (1,1,0,0)</a:t>
            </a:r>
          </a:p>
          <a:p>
            <a:r>
              <a:rPr lang="en-US" altLang="ko-KR" sz="1400" dirty="0"/>
              <a:t>I2 : (0,0,0,1)</a:t>
            </a:r>
          </a:p>
          <a:p>
            <a:r>
              <a:rPr lang="en-US" altLang="ko-KR" sz="1400" dirty="0"/>
              <a:t>I3 : (0,0,1,1)</a:t>
            </a:r>
          </a:p>
          <a:p>
            <a:r>
              <a:rPr lang="en-US" altLang="ko-KR" sz="1400" dirty="0"/>
              <a:t>I4 : (1,0,0,0)</a:t>
            </a:r>
            <a:endParaRPr lang="ko-KR" altLang="en-US" sz="1400" dirty="0"/>
          </a:p>
        </p:txBody>
      </p:sp>
      <p:sp>
        <p:nvSpPr>
          <p:cNvPr id="16" name="TextBox 15">
            <a:extLst>
              <a:ext uri="{FF2B5EF4-FFF2-40B4-BE49-F238E27FC236}">
                <a16:creationId xmlns:a16="http://schemas.microsoft.com/office/drawing/2014/main" id="{A3A476E6-E759-1E1C-C525-0DB8B25D3024}"/>
              </a:ext>
            </a:extLst>
          </p:cNvPr>
          <p:cNvSpPr txBox="1"/>
          <p:nvPr/>
        </p:nvSpPr>
        <p:spPr>
          <a:xfrm>
            <a:off x="4387442" y="2642624"/>
            <a:ext cx="7399090" cy="3323987"/>
          </a:xfrm>
          <a:prstGeom prst="rect">
            <a:avLst/>
          </a:prstGeom>
          <a:noFill/>
        </p:spPr>
        <p:txBody>
          <a:bodyPr wrap="square" rtlCol="0">
            <a:spAutoFit/>
          </a:bodyPr>
          <a:lstStyle/>
          <a:p>
            <a:pPr marL="342900" indent="-342900">
              <a:buAutoNum type="arabicPeriod"/>
            </a:pPr>
            <a:r>
              <a:rPr lang="en-US" altLang="ko-KR" sz="1400" dirty="0"/>
              <a:t>Find Euclidean distance with weight parameter and input unit </a:t>
            </a:r>
          </a:p>
          <a:p>
            <a:pPr marL="342900" indent="-342900">
              <a:buAutoNum type="arabicPeriod"/>
            </a:pPr>
            <a:r>
              <a:rPr lang="en-US" altLang="ko-KR" sz="1400" dirty="0"/>
              <a:t>Weights on winning unit are updated  </a:t>
            </a:r>
          </a:p>
          <a:p>
            <a:pPr marL="342900" indent="-342900">
              <a:buAutoNum type="arabicPeriod"/>
            </a:pPr>
            <a:r>
              <a:rPr lang="en-US" altLang="ko-KR" sz="1400" dirty="0"/>
              <a:t>Distance between i1 and unit 2 is smaller than distance between i1 and unit 1 (</a:t>
            </a:r>
            <a:r>
              <a:rPr lang="en-US" altLang="ko-KR" sz="1400" b="1" dirty="0"/>
              <a:t>unit 2 win</a:t>
            </a:r>
            <a:r>
              <a:rPr lang="en-US" altLang="ko-KR" sz="1400" dirty="0"/>
              <a:t>)</a:t>
            </a:r>
          </a:p>
          <a:p>
            <a:pPr marL="342900" indent="-342900">
              <a:buAutoNum type="arabicPeriod"/>
            </a:pPr>
            <a:r>
              <a:rPr lang="en-US" altLang="ko-KR" sz="1400" dirty="0"/>
              <a:t>Updated unit 1 by this rule</a:t>
            </a:r>
          </a:p>
          <a:p>
            <a:pPr marL="342900" indent="-342900">
              <a:buAutoNum type="arabicPeriod"/>
            </a:pPr>
            <a:endParaRPr lang="en-US" altLang="ko-KR" sz="1400" dirty="0"/>
          </a:p>
          <a:p>
            <a:pPr marL="342900" indent="-342900">
              <a:buAutoNum type="arabicPeriod"/>
            </a:pPr>
            <a:endParaRPr lang="en-US" altLang="ko-KR" sz="1400" dirty="0"/>
          </a:p>
          <a:p>
            <a:pPr marL="342900" indent="-342900">
              <a:buAutoNum type="arabicPeriod"/>
            </a:pPr>
            <a:endParaRPr lang="en-US" altLang="ko-KR" sz="1400" dirty="0"/>
          </a:p>
          <a:p>
            <a:pPr marL="342900" indent="-342900">
              <a:buAutoNum type="arabicPeriod"/>
            </a:pPr>
            <a:endParaRPr lang="en-US" altLang="ko-KR" sz="1400" dirty="0"/>
          </a:p>
          <a:p>
            <a:pPr marL="342900" indent="-342900">
              <a:buAutoNum type="arabicPeriod"/>
            </a:pPr>
            <a:endParaRPr lang="en-US" altLang="ko-KR" sz="1400" dirty="0"/>
          </a:p>
          <a:p>
            <a:pPr marL="342900" indent="-342900">
              <a:buAutoNum type="arabicPeriod"/>
            </a:pPr>
            <a:endParaRPr lang="en-US" altLang="ko-KR" sz="1400" dirty="0"/>
          </a:p>
          <a:p>
            <a:pPr marL="342900" indent="-342900">
              <a:buAutoNum type="arabicPeriod"/>
            </a:pPr>
            <a:endParaRPr lang="en-US" altLang="ko-KR" sz="1400" dirty="0"/>
          </a:p>
          <a:p>
            <a:pPr marL="342900" indent="-342900">
              <a:buAutoNum type="arabicPeriod"/>
            </a:pPr>
            <a:endParaRPr lang="en-US" altLang="ko-KR" sz="1400" dirty="0"/>
          </a:p>
          <a:p>
            <a:pPr marL="342900" indent="-342900">
              <a:buAutoNum type="arabicPeriod"/>
            </a:pPr>
            <a:r>
              <a:rPr lang="en-US" altLang="ko-KR" sz="1400" dirty="0"/>
              <a:t>If weight parameter converge, we can classify input vector by calculate Euclidean distance between weight parameters and input vector </a:t>
            </a:r>
            <a:endParaRPr lang="ko-KR" altLang="en-US" sz="1400" dirty="0"/>
          </a:p>
        </p:txBody>
      </p:sp>
      <p:sp>
        <p:nvSpPr>
          <p:cNvPr id="17" name="TextBox 16">
            <a:extLst>
              <a:ext uri="{FF2B5EF4-FFF2-40B4-BE49-F238E27FC236}">
                <a16:creationId xmlns:a16="http://schemas.microsoft.com/office/drawing/2014/main" id="{39D2A8D7-4371-C169-0518-06765C6EDF9B}"/>
              </a:ext>
            </a:extLst>
          </p:cNvPr>
          <p:cNvSpPr txBox="1"/>
          <p:nvPr/>
        </p:nvSpPr>
        <p:spPr>
          <a:xfrm>
            <a:off x="118500" y="5236511"/>
            <a:ext cx="3610479" cy="738664"/>
          </a:xfrm>
          <a:prstGeom prst="rect">
            <a:avLst/>
          </a:prstGeom>
          <a:noFill/>
        </p:spPr>
        <p:txBody>
          <a:bodyPr wrap="square" rtlCol="0">
            <a:spAutoFit/>
          </a:bodyPr>
          <a:lstStyle/>
          <a:p>
            <a:r>
              <a:rPr lang="en-US" altLang="ko-KR" sz="1400" b="1" dirty="0"/>
              <a:t>Weight parameter</a:t>
            </a:r>
          </a:p>
          <a:p>
            <a:r>
              <a:rPr lang="en-US" altLang="ko-KR" sz="1400" dirty="0"/>
              <a:t>Unit 1 = (0.2, 0.6, 0.5, 0.9)</a:t>
            </a:r>
          </a:p>
          <a:p>
            <a:r>
              <a:rPr lang="en-US" altLang="ko-KR" sz="1400" dirty="0"/>
              <a:t>Unit 2 = (0.8, 0.4, 0.7, 0.3)</a:t>
            </a:r>
            <a:endParaRPr lang="ko-KR" altLang="en-US" sz="1400" dirty="0"/>
          </a:p>
        </p:txBody>
      </p:sp>
      <p:sp>
        <p:nvSpPr>
          <p:cNvPr id="18" name="TextBox 17">
            <a:extLst>
              <a:ext uri="{FF2B5EF4-FFF2-40B4-BE49-F238E27FC236}">
                <a16:creationId xmlns:a16="http://schemas.microsoft.com/office/drawing/2014/main" id="{3A58FA31-31CE-AEF7-C261-0AE129A9FB8D}"/>
              </a:ext>
            </a:extLst>
          </p:cNvPr>
          <p:cNvSpPr txBox="1"/>
          <p:nvPr/>
        </p:nvSpPr>
        <p:spPr>
          <a:xfrm>
            <a:off x="4415676" y="2395194"/>
            <a:ext cx="4018327" cy="307777"/>
          </a:xfrm>
          <a:prstGeom prst="rect">
            <a:avLst/>
          </a:prstGeom>
          <a:noFill/>
        </p:spPr>
        <p:txBody>
          <a:bodyPr wrap="square" rtlCol="0">
            <a:spAutoFit/>
          </a:bodyPr>
          <a:lstStyle/>
          <a:p>
            <a:r>
              <a:rPr lang="en-US" altLang="ko-KR" sz="1400" dirty="0"/>
              <a:t>For i1</a:t>
            </a:r>
            <a:endParaRPr lang="ko-KR" altLang="en-US" sz="1400" dirty="0"/>
          </a:p>
        </p:txBody>
      </p:sp>
      <p:pic>
        <p:nvPicPr>
          <p:cNvPr id="20" name="그림 19">
            <a:extLst>
              <a:ext uri="{FF2B5EF4-FFF2-40B4-BE49-F238E27FC236}">
                <a16:creationId xmlns:a16="http://schemas.microsoft.com/office/drawing/2014/main" id="{9AEB904C-AAAA-6310-189A-E043552264EA}"/>
              </a:ext>
            </a:extLst>
          </p:cNvPr>
          <p:cNvPicPr>
            <a:picLocks noChangeAspect="1"/>
          </p:cNvPicPr>
          <p:nvPr/>
        </p:nvPicPr>
        <p:blipFill>
          <a:blip r:embed="rId4"/>
          <a:stretch>
            <a:fillRect/>
          </a:stretch>
        </p:blipFill>
        <p:spPr>
          <a:xfrm>
            <a:off x="4276192" y="4134956"/>
            <a:ext cx="3175277" cy="1002792"/>
          </a:xfrm>
          <a:prstGeom prst="rect">
            <a:avLst/>
          </a:prstGeom>
        </p:spPr>
      </p:pic>
      <p:pic>
        <p:nvPicPr>
          <p:cNvPr id="23" name="그림 22">
            <a:extLst>
              <a:ext uri="{FF2B5EF4-FFF2-40B4-BE49-F238E27FC236}">
                <a16:creationId xmlns:a16="http://schemas.microsoft.com/office/drawing/2014/main" id="{FA34BF20-EE39-7C78-FCDD-068962E0B588}"/>
              </a:ext>
            </a:extLst>
          </p:cNvPr>
          <p:cNvPicPr>
            <a:picLocks noChangeAspect="1"/>
          </p:cNvPicPr>
          <p:nvPr/>
        </p:nvPicPr>
        <p:blipFill>
          <a:blip r:embed="rId5"/>
          <a:stretch>
            <a:fillRect/>
          </a:stretch>
        </p:blipFill>
        <p:spPr>
          <a:xfrm>
            <a:off x="8246379" y="4265166"/>
            <a:ext cx="3723386" cy="805710"/>
          </a:xfrm>
          <a:prstGeom prst="rect">
            <a:avLst/>
          </a:prstGeom>
        </p:spPr>
      </p:pic>
      <p:sp>
        <p:nvSpPr>
          <p:cNvPr id="24" name="화살표: 오른쪽 23">
            <a:extLst>
              <a:ext uri="{FF2B5EF4-FFF2-40B4-BE49-F238E27FC236}">
                <a16:creationId xmlns:a16="http://schemas.microsoft.com/office/drawing/2014/main" id="{1E3EC414-CF89-9279-037A-1723881298AC}"/>
              </a:ext>
            </a:extLst>
          </p:cNvPr>
          <p:cNvSpPr/>
          <p:nvPr/>
        </p:nvSpPr>
        <p:spPr>
          <a:xfrm>
            <a:off x="7451469" y="4620810"/>
            <a:ext cx="585184" cy="177693"/>
          </a:xfrm>
          <a:prstGeom prst="rightArrow">
            <a:avLst/>
          </a:prstGeom>
          <a:solidFill>
            <a:schemeClr val="accent1"/>
          </a:solidFill>
        </p:spPr>
        <p:txBody>
          <a:bodyPr wrap="square" rtlCol="0" anchor="ctr">
            <a:spAutoFit/>
          </a:bodyPr>
          <a:lstStyle/>
          <a:p>
            <a:pPr algn="ctr" eaLnBrk="1" fontAlgn="auto" hangingPunct="1">
              <a:lnSpc>
                <a:spcPct val="150000"/>
              </a:lnSpc>
              <a:spcAft>
                <a:spcPts val="0"/>
              </a:spcAft>
            </a:pPr>
            <a:endParaRPr lang="ko-KR" altLang="en-US" sz="1600" b="1" dirty="0"/>
          </a:p>
        </p:txBody>
      </p:sp>
    </p:spTree>
    <p:extLst>
      <p:ext uri="{BB962C8B-B14F-4D97-AF65-F5344CB8AC3E}">
        <p14:creationId xmlns:p14="http://schemas.microsoft.com/office/powerpoint/2010/main" val="523215363"/>
      </p:ext>
    </p:extLst>
  </p:cSld>
  <p:clrMapOvr>
    <a:masterClrMapping/>
  </p:clrMapOvr>
</p:sld>
</file>

<file path=ppt/theme/theme1.xml><?xml version="1.0" encoding="utf-8"?>
<a:theme xmlns:a="http://schemas.openxmlformats.org/drawingml/2006/main" name="Office 테마">
  <a:themeElements>
    <a:clrScheme name="Office 테마">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테마">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테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wrap="square" anchor="ctr">
        <a:spAutoFit/>
      </a:bodyPr>
      <a:lstStyle>
        <a:defPPr algn="ctr" eaLnBrk="1" fontAlgn="auto" hangingPunct="1">
          <a:lnSpc>
            <a:spcPct val="150000"/>
          </a:lnSpc>
          <a:spcAft>
            <a:spcPts val="0"/>
          </a:spcAft>
          <a:defRPr sz="1600" b="1" dirty="0" smtClean="0"/>
        </a:defPPr>
      </a:lst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20694</TotalTime>
  <Words>1139</Words>
  <Application>Microsoft Office PowerPoint</Application>
  <PresentationFormat>와이드스크린</PresentationFormat>
  <Paragraphs>171</Paragraphs>
  <Slides>17</Slides>
  <Notes>17</Notes>
  <HiddenSlides>0</HiddenSlides>
  <MMClips>0</MMClips>
  <ScaleCrop>false</ScaleCrop>
  <HeadingPairs>
    <vt:vector size="6" baseType="variant">
      <vt:variant>
        <vt:lpstr>사용한 글꼴</vt:lpstr>
      </vt:variant>
      <vt:variant>
        <vt:i4>6</vt:i4>
      </vt:variant>
      <vt:variant>
        <vt:lpstr>테마</vt:lpstr>
      </vt:variant>
      <vt:variant>
        <vt:i4>1</vt:i4>
      </vt:variant>
      <vt:variant>
        <vt:lpstr>슬라이드 제목</vt:lpstr>
      </vt:variant>
      <vt:variant>
        <vt:i4>17</vt:i4>
      </vt:variant>
    </vt:vector>
  </HeadingPairs>
  <TitlesOfParts>
    <vt:vector size="24" baseType="lpstr">
      <vt:lpstr>맑은 고딕</vt:lpstr>
      <vt:lpstr>연세제목체</vt:lpstr>
      <vt:lpstr>Arial</vt:lpstr>
      <vt:lpstr>Calibri</vt:lpstr>
      <vt:lpstr>Calibri Light</vt:lpstr>
      <vt:lpstr>Cambria Math</vt:lpstr>
      <vt:lpstr>Office 테마</vt:lpstr>
      <vt:lpstr>Selection of dispatching rules on multiple dispatching decision points in real-time scheduling of a semiconductor wafer fabrication system  Presented by Byun Min Kim </vt:lpstr>
      <vt:lpstr>Introduction</vt:lpstr>
      <vt:lpstr>Related Works</vt:lpstr>
      <vt:lpstr>Problem statement </vt:lpstr>
      <vt:lpstr>Key idea1  </vt:lpstr>
      <vt:lpstr>Key idea2  </vt:lpstr>
      <vt:lpstr>Overall Process</vt:lpstr>
      <vt:lpstr>Method (data collection)</vt:lpstr>
      <vt:lpstr>What is competitive learning?</vt:lpstr>
      <vt:lpstr>Method (Classification using Competitive Neural Network)</vt:lpstr>
      <vt:lpstr>Method (Find dispatching rule)</vt:lpstr>
      <vt:lpstr>Experiments result</vt:lpstr>
      <vt:lpstr>Experiments result</vt:lpstr>
      <vt:lpstr>Experiments result</vt:lpstr>
      <vt:lpstr>Experiments result</vt:lpstr>
      <vt:lpstr>Appendix (Dispatching rule)</vt:lpstr>
      <vt:lpstr>PowerPoint 프레젠테이션</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프레젠테이션</dc:title>
  <dc:creator>Byungmin Park</dc:creator>
  <cp:lastModifiedBy>김변민</cp:lastModifiedBy>
  <cp:revision>955</cp:revision>
  <dcterms:created xsi:type="dcterms:W3CDTF">2015-11-22T04:35:45Z</dcterms:created>
  <dcterms:modified xsi:type="dcterms:W3CDTF">2023-10-06T06:29:21Z</dcterms:modified>
</cp:coreProperties>
</file>